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5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7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1993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69684" y="2485623"/>
            <a:ext cx="4013102" cy="916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2786" y="3272466"/>
            <a:ext cx="167848" cy="122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69684" y="5411458"/>
            <a:ext cx="3738441" cy="916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081"/>
          <a:stretch/>
        </p:blipFill>
        <p:spPr>
          <a:xfrm>
            <a:off x="216000" y="1176039"/>
            <a:ext cx="8640000" cy="36211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6055" y="4387527"/>
            <a:ext cx="704917" cy="314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0.png">
            <a:extLst>
              <a:ext uri="{FF2B5EF4-FFF2-40B4-BE49-F238E27FC236}">
                <a16:creationId xmlns:a16="http://schemas.microsoft.com/office/drawing/2014/main" id="{12574C62-BF4A-448B-8CE3-3E33E27A6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1" r="47917" b="61202"/>
          <a:stretch/>
        </p:blipFill>
        <p:spPr>
          <a:xfrm>
            <a:off x="2411760" y="2672764"/>
            <a:ext cx="3744416" cy="756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EBD1E9-BA14-4ACD-9596-9CE12502F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479158"/>
            <a:ext cx="8208912" cy="5259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529"/>
          <a:stretch/>
        </p:blipFill>
        <p:spPr>
          <a:xfrm>
            <a:off x="216000" y="1098120"/>
            <a:ext cx="7061296" cy="43471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82061" y="2537943"/>
            <a:ext cx="389266" cy="335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0866" y="3177077"/>
            <a:ext cx="389266" cy="327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1152" y="3169283"/>
            <a:ext cx="1790626" cy="335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82061" y="3753857"/>
            <a:ext cx="381481" cy="3429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0555" y="3753857"/>
            <a:ext cx="731821" cy="335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82740" y="4392991"/>
            <a:ext cx="1097731" cy="3429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23707" y="4392991"/>
            <a:ext cx="381481" cy="3429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23935" y="5039919"/>
            <a:ext cx="1097731" cy="335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42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2427" y="1376095"/>
            <a:ext cx="266725" cy="305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3916" y="1366544"/>
            <a:ext cx="485821" cy="3151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4026" y="2140213"/>
            <a:ext cx="390562" cy="305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1755" y="2130661"/>
            <a:ext cx="695391" cy="3151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87951" y="3668449"/>
            <a:ext cx="695391" cy="3151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0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7212" y="2272003"/>
            <a:ext cx="495347" cy="314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9131" y="3797767"/>
            <a:ext cx="495347" cy="314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2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21799" y="3053859"/>
            <a:ext cx="2467210" cy="314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1799" y="3826239"/>
            <a:ext cx="2476736" cy="324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45592" y="4608154"/>
            <a:ext cx="2124277" cy="314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7499" y="4608154"/>
            <a:ext cx="495347" cy="314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7488" y="5380534"/>
            <a:ext cx="2695832" cy="324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5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93353" y="3122585"/>
            <a:ext cx="485821" cy="324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4224" y="3122585"/>
            <a:ext cx="466769" cy="324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5834" y="4010251"/>
            <a:ext cx="704917" cy="324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1534" y="4897917"/>
            <a:ext cx="485821" cy="3149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760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5536" y="3544374"/>
            <a:ext cx="6924088" cy="31683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7087" y="2901380"/>
            <a:ext cx="1009009" cy="527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23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053353"/>
            <a:ext cx="6554344" cy="3177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5936" y="1268760"/>
            <a:ext cx="648072" cy="535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2022-01-18T08:13:18Z</dcterms:modified>
</cp:coreProperties>
</file>