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BD1C-A85D-4369-99F3-1714132E9E9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2070-A5C0-478D-8B72-C5A63A840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92070-A5C0-478D-8B72-C5A63A8408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542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7898" y="3896121"/>
            <a:ext cx="7582786" cy="245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CC86613-EAF9-44AC-98F3-F712523E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9FD3FB-888A-4F74-A370-710F81CE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01008"/>
            <a:ext cx="5904656" cy="731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98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3631" y="3103180"/>
            <a:ext cx="409614" cy="4003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0787" y="3865718"/>
            <a:ext cx="352458" cy="295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0787" y="4590128"/>
            <a:ext cx="352458" cy="295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52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0443" y="4411884"/>
            <a:ext cx="2619625" cy="17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77028"/>
            <a:ext cx="3276912" cy="1813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887600"/>
            <a:ext cx="3057816" cy="1078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68513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0465" y="4850176"/>
            <a:ext cx="105753" cy="52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195" y="4812381"/>
            <a:ext cx="3331235" cy="332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2106" y="5379310"/>
            <a:ext cx="6080827" cy="340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3319" y="5961357"/>
            <a:ext cx="2296362" cy="325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1759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1022" y="2384710"/>
            <a:ext cx="3977230" cy="852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1022" y="5676138"/>
            <a:ext cx="3784664" cy="852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455"/>
          <a:stretch/>
        </p:blipFill>
        <p:spPr>
          <a:xfrm>
            <a:off x="251520" y="620688"/>
            <a:ext cx="7173801" cy="4176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33"/>
          <a:stretch/>
        </p:blipFill>
        <p:spPr>
          <a:xfrm>
            <a:off x="179512" y="954104"/>
            <a:ext cx="7919112" cy="3843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39552" y="1052736"/>
            <a:ext cx="7559072" cy="3744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496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2022-01-18T08:28:39Z</dcterms:modified>
</cp:coreProperties>
</file>