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51" autoAdjust="0"/>
  </p:normalViewPr>
  <p:slideViewPr>
    <p:cSldViewPr>
      <p:cViewPr>
        <p:scale>
          <a:sx n="75" d="100"/>
          <a:sy n="75" d="100"/>
        </p:scale>
        <p:origin x="157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133"/>
          <a:stretch/>
        </p:blipFill>
        <p:spPr>
          <a:xfrm>
            <a:off x="216000" y="1153582"/>
            <a:ext cx="8640000" cy="28514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54632" y="2717164"/>
            <a:ext cx="2476736" cy="3148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6441" y="3337264"/>
            <a:ext cx="3448379" cy="419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1" r="47917" b="61202"/>
          <a:stretch/>
        </p:blipFill>
        <p:spPr>
          <a:xfrm>
            <a:off x="2411760" y="2672764"/>
            <a:ext cx="3744416" cy="756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EFA63F5-DB63-489C-A762-954764DE3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17032"/>
            <a:ext cx="8064896" cy="503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80"/>
          <a:stretch/>
        </p:blipFill>
        <p:spPr>
          <a:xfrm>
            <a:off x="216000" y="1124744"/>
            <a:ext cx="8520000" cy="4131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74390" y="2718793"/>
            <a:ext cx="441499" cy="394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7885" y="2728189"/>
            <a:ext cx="441499" cy="394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7455" y="4109461"/>
            <a:ext cx="685733" cy="310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3993" y="4109461"/>
            <a:ext cx="657552" cy="310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0178" y="4739021"/>
            <a:ext cx="460286" cy="394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09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826" y="3454319"/>
            <a:ext cx="485821" cy="314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0366" y="3473390"/>
            <a:ext cx="323880" cy="257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5757" y="3454319"/>
            <a:ext cx="666813" cy="314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4643" y="3454319"/>
            <a:ext cx="676339" cy="3146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3486" y="3416178"/>
            <a:ext cx="485821" cy="410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17102" y="4217153"/>
            <a:ext cx="1343153" cy="400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8469" y="4903704"/>
            <a:ext cx="895435" cy="410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21049" y="5590254"/>
            <a:ext cx="895435" cy="410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03056" y="5599789"/>
            <a:ext cx="447717" cy="390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52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1325" y="3531616"/>
            <a:ext cx="2876824" cy="314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1325" y="4247068"/>
            <a:ext cx="1047850" cy="314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6804" y="4247068"/>
            <a:ext cx="1790871" cy="314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0851" y="4962520"/>
            <a:ext cx="2857772" cy="314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0851" y="5687512"/>
            <a:ext cx="2867298" cy="314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6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9263" y="2081717"/>
            <a:ext cx="704917" cy="314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4599" y="2797230"/>
            <a:ext cx="666813" cy="314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7565" y="3512742"/>
            <a:ext cx="476295" cy="314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9263" y="4514460"/>
            <a:ext cx="704917" cy="314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7565" y="5229973"/>
            <a:ext cx="476295" cy="314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6496" y="5955025"/>
            <a:ext cx="723969" cy="305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8971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5776" y="2348880"/>
            <a:ext cx="744407" cy="576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921" y="2900429"/>
            <a:ext cx="3043936" cy="1584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D0A3FE5-8288-4EF3-8D78-F9D365FDBAB0}"/>
              </a:ext>
            </a:extLst>
          </p:cNvPr>
          <p:cNvSpPr/>
          <p:nvPr/>
        </p:nvSpPr>
        <p:spPr bwMode="white">
          <a:xfrm>
            <a:off x="5878131" y="2324366"/>
            <a:ext cx="744407" cy="576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51EA4352-680F-480C-9D33-12A3309CFA40}"/>
              </a:ext>
            </a:extLst>
          </p:cNvPr>
          <p:cNvSpPr/>
          <p:nvPr/>
        </p:nvSpPr>
        <p:spPr bwMode="white">
          <a:xfrm>
            <a:off x="3810857" y="3068960"/>
            <a:ext cx="3319396" cy="1584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CDD4E0B5-ECF1-4E33-B234-4966E6A19CEC}"/>
              </a:ext>
            </a:extLst>
          </p:cNvPr>
          <p:cNvSpPr/>
          <p:nvPr/>
        </p:nvSpPr>
        <p:spPr bwMode="white">
          <a:xfrm>
            <a:off x="2555776" y="4653137"/>
            <a:ext cx="744407" cy="576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DD38F03C-24AD-40BD-B788-AA51CA0DA7C1}"/>
              </a:ext>
            </a:extLst>
          </p:cNvPr>
          <p:cNvSpPr/>
          <p:nvPr/>
        </p:nvSpPr>
        <p:spPr bwMode="white">
          <a:xfrm>
            <a:off x="766921" y="5242511"/>
            <a:ext cx="3043936" cy="1584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AA499473-68DC-4DB0-9A3A-4C925F6303F2}"/>
              </a:ext>
            </a:extLst>
          </p:cNvPr>
          <p:cNvSpPr/>
          <p:nvPr/>
        </p:nvSpPr>
        <p:spPr bwMode="white">
          <a:xfrm>
            <a:off x="5898248" y="4666449"/>
            <a:ext cx="744407" cy="4187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B6C56223-9887-44E4-92A0-665850D52609}"/>
              </a:ext>
            </a:extLst>
          </p:cNvPr>
          <p:cNvSpPr/>
          <p:nvPr/>
        </p:nvSpPr>
        <p:spPr bwMode="white">
          <a:xfrm>
            <a:off x="3995936" y="5226886"/>
            <a:ext cx="3134317" cy="15841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56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8224" y="5432914"/>
            <a:ext cx="5359770" cy="938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7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554" y="2777275"/>
            <a:ext cx="5991797" cy="1087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192</cp:revision>
  <dcterms:created xsi:type="dcterms:W3CDTF">2015-08-18T12:29:20Z</dcterms:created>
  <dcterms:modified xsi:type="dcterms:W3CDTF">2022-01-18T08:12:30Z</dcterms:modified>
</cp:coreProperties>
</file>