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16000" y="1124744"/>
            <a:ext cx="6700800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2835" y="4227369"/>
            <a:ext cx="4115044" cy="3327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2835" y="4811502"/>
            <a:ext cx="3420584" cy="317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0987" y="5373454"/>
            <a:ext cx="5858582" cy="325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2779D952-3C9D-4E05-8852-0B541801D6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1" r="47917" b="61202"/>
          <a:stretch/>
        </p:blipFill>
        <p:spPr>
          <a:xfrm>
            <a:off x="2411760" y="2672764"/>
            <a:ext cx="3744416" cy="756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A85F986-75D6-4D8B-B6CF-CCC4034AB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530756"/>
            <a:ext cx="6048672" cy="6246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8"/>
          <a:stretch/>
        </p:blipFill>
        <p:spPr>
          <a:xfrm>
            <a:off x="216000" y="1098120"/>
            <a:ext cx="6031414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42186" y="2206926"/>
            <a:ext cx="332492" cy="2194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4547" y="2659213"/>
            <a:ext cx="891079" cy="252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5061" y="3111499"/>
            <a:ext cx="924329" cy="266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44547" y="4042677"/>
            <a:ext cx="339142" cy="2261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9370" y="4947250"/>
            <a:ext cx="325842" cy="2793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26868" y="4933947"/>
            <a:ext cx="325842" cy="292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26020" y="5406187"/>
            <a:ext cx="325842" cy="2793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22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1270" y="1194404"/>
            <a:ext cx="495347" cy="314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45283" y="2834199"/>
            <a:ext cx="466769" cy="314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3905" y="3692231"/>
            <a:ext cx="447717" cy="324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9638" y="4559797"/>
            <a:ext cx="447717" cy="324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2459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48411" y="3212720"/>
            <a:ext cx="484955" cy="3237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7027" y="4298075"/>
            <a:ext cx="522991" cy="3332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3500" y="5383430"/>
            <a:ext cx="285267" cy="3332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82473" y="6107000"/>
            <a:ext cx="5106295" cy="428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2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8348" y="2471030"/>
            <a:ext cx="495347" cy="333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30884" y="3528594"/>
            <a:ext cx="952590" cy="333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0244" y="4643323"/>
            <a:ext cx="514399" cy="323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8039" y="5348366"/>
            <a:ext cx="4867739" cy="428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1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3084377"/>
            <a:ext cx="3496008" cy="1784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5421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274" y="2005377"/>
            <a:ext cx="3499021" cy="18129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274" y="4913704"/>
            <a:ext cx="3697079" cy="18129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83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2919572"/>
            <a:ext cx="3279573" cy="2621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102790B1-4C48-46D2-A58D-A946D8BAC817}"/>
              </a:ext>
            </a:extLst>
          </p:cNvPr>
          <p:cNvSpPr/>
          <p:nvPr/>
        </p:nvSpPr>
        <p:spPr bwMode="white">
          <a:xfrm>
            <a:off x="2896213" y="5120328"/>
            <a:ext cx="3279573" cy="749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2022-01-18T08:28:23Z</dcterms:modified>
</cp:coreProperties>
</file>