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6" r:id="rId14"/>
    <p:sldId id="337" r:id="rId15"/>
    <p:sldId id="338" r:id="rId16"/>
    <p:sldId id="339" r:id="rId17"/>
    <p:sldId id="340" r:id="rId18"/>
    <p:sldId id="342" r:id="rId19"/>
    <p:sldId id="343" r:id="rId20"/>
    <p:sldId id="344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20688"/>
            <a:ext cx="1146348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0539" y="1745551"/>
            <a:ext cx="1508453" cy="19442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50921" y="1237738"/>
            <a:ext cx="864096" cy="2917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3839152" y="1745551"/>
            <a:ext cx="1508453" cy="19442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915556" y="1237738"/>
            <a:ext cx="1659899" cy="2917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7295536" y="1745550"/>
            <a:ext cx="2880320" cy="19442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8586555" y="1237738"/>
            <a:ext cx="1659899" cy="2917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310761" y="4454471"/>
            <a:ext cx="2880320" cy="19442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1750920" y="3984614"/>
            <a:ext cx="1080119" cy="353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3682632" y="4454471"/>
            <a:ext cx="2880320" cy="19442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4903931" y="3984614"/>
            <a:ext cx="1080119" cy="353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7005055" y="4454471"/>
            <a:ext cx="2880320" cy="19442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8300157" y="3984614"/>
            <a:ext cx="1080119" cy="353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357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8429" y="2265141"/>
            <a:ext cx="1237685" cy="229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1206" y="2265141"/>
            <a:ext cx="1237685" cy="229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98644" y="2265141"/>
            <a:ext cx="1561388" cy="229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8429" y="2771694"/>
            <a:ext cx="923504" cy="229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1206" y="2771694"/>
            <a:ext cx="923504" cy="229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98644" y="2771694"/>
            <a:ext cx="780694" cy="229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36712"/>
            <a:ext cx="11520000" cy="38487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81896" y="2170432"/>
            <a:ext cx="380826" cy="314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06193" y="2541969"/>
            <a:ext cx="371305" cy="314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81896" y="2903979"/>
            <a:ext cx="380826" cy="314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6193" y="3246936"/>
            <a:ext cx="371305" cy="3239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67119" y="3246936"/>
            <a:ext cx="371305" cy="3239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1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4923195"/>
            <a:ext cx="11520000" cy="1673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354737" y="5621147"/>
            <a:ext cx="10529851" cy="860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25032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4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7652" y="2765705"/>
            <a:ext cx="199933" cy="209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60694" y="2765705"/>
            <a:ext cx="199933" cy="2190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3256" y="2765705"/>
            <a:ext cx="142809" cy="209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6694" y="3346655"/>
            <a:ext cx="142809" cy="209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60694" y="3346655"/>
            <a:ext cx="199933" cy="2190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74214" y="3346655"/>
            <a:ext cx="199933" cy="209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85652" y="4022842"/>
            <a:ext cx="209454" cy="228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84198" y="4022842"/>
            <a:ext cx="152330" cy="228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43504" y="4584744"/>
            <a:ext cx="152330" cy="2190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23272" y="4575220"/>
            <a:ext cx="209454" cy="238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64704"/>
            <a:ext cx="11520000" cy="33550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0384" y="2537561"/>
            <a:ext cx="3170380" cy="1401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217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8991" y="1766716"/>
            <a:ext cx="2703867" cy="8679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25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1322" y="2909184"/>
            <a:ext cx="5674314" cy="1448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4526404"/>
            <a:ext cx="11520000" cy="16600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479381" y="5213328"/>
            <a:ext cx="5188760" cy="877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48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5487" y="2337777"/>
            <a:ext cx="5826644" cy="3049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5487" y="2919022"/>
            <a:ext cx="3789223" cy="1448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80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994282"/>
            <a:ext cx="2551537" cy="8285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3305" y="4137137"/>
            <a:ext cx="3551206" cy="304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40" r="32706"/>
          <a:stretch/>
        </p:blipFill>
        <p:spPr>
          <a:xfrm>
            <a:off x="4223792" y="2636912"/>
            <a:ext cx="4176464" cy="6683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748" y="3429000"/>
            <a:ext cx="4968552" cy="489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92696"/>
            <a:ext cx="11520000" cy="3507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0897" y="1293248"/>
            <a:ext cx="666446" cy="2955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44285" y="1769876"/>
            <a:ext cx="666446" cy="305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14599" y="1788941"/>
            <a:ext cx="352264" cy="276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7839" y="2256037"/>
            <a:ext cx="656925" cy="2955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3756" y="2284635"/>
            <a:ext cx="247537" cy="228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32979" y="2284635"/>
            <a:ext cx="228495" cy="228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56682" y="3333218"/>
            <a:ext cx="209454" cy="219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67723" y="3886107"/>
            <a:ext cx="218975" cy="228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85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8595" y="1232593"/>
            <a:ext cx="323702" cy="476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38115" y="1337501"/>
            <a:ext cx="304661" cy="476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9074" y="1442409"/>
            <a:ext cx="342743" cy="476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8231" y="1080000"/>
            <a:ext cx="409388" cy="419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6396" y="1718984"/>
            <a:ext cx="504595" cy="228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03834" y="1718984"/>
            <a:ext cx="685487" cy="228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36000" y="1718984"/>
            <a:ext cx="504595" cy="228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67206" y="2205376"/>
            <a:ext cx="152330" cy="228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60429" y="2748990"/>
            <a:ext cx="695008" cy="238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98644" y="3368900"/>
            <a:ext cx="218975" cy="238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75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2892" y="1900482"/>
            <a:ext cx="342743" cy="2385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1223" y="1910023"/>
            <a:ext cx="352264" cy="228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59965" y="1967266"/>
            <a:ext cx="318271" cy="1717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7057" y="3550988"/>
            <a:ext cx="656925" cy="228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07504" y="3550988"/>
            <a:ext cx="656925" cy="228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62479" y="4514578"/>
            <a:ext cx="361785" cy="228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2219503" y="2509326"/>
            <a:ext cx="352264" cy="228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661223" y="2526171"/>
            <a:ext cx="352264" cy="228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9425973" y="2522184"/>
            <a:ext cx="352264" cy="228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49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59305" y="1690891"/>
            <a:ext cx="276099" cy="219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59305" y="2177696"/>
            <a:ext cx="276099" cy="2099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59305" y="2654955"/>
            <a:ext cx="276099" cy="2099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21223" y="3189486"/>
            <a:ext cx="314181" cy="286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59305" y="3762197"/>
            <a:ext cx="276099" cy="2099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08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64892" y="1699966"/>
            <a:ext cx="238016" cy="238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17355" y="3283264"/>
            <a:ext cx="276099" cy="2289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1173" y="4361052"/>
            <a:ext cx="228495" cy="2289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3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3735" y="1757529"/>
            <a:ext cx="228495" cy="229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70214" y="3274812"/>
            <a:ext cx="228495" cy="229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8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8793" y="2237410"/>
            <a:ext cx="533157" cy="229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85057" y="2237410"/>
            <a:ext cx="523636" cy="229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98512" y="2237410"/>
            <a:ext cx="666446" cy="229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73884" y="2237410"/>
            <a:ext cx="371305" cy="229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76462" y="2734809"/>
            <a:ext cx="523636" cy="229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23206" y="2734809"/>
            <a:ext cx="533157" cy="229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79471" y="2734809"/>
            <a:ext cx="323702" cy="229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73884" y="2734809"/>
            <a:ext cx="371305" cy="229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189</cp:revision>
  <dcterms:created xsi:type="dcterms:W3CDTF">2015-08-18T12:29:20Z</dcterms:created>
  <dcterms:modified xsi:type="dcterms:W3CDTF">2022-01-18T07:34:34Z</dcterms:modified>
</cp:coreProperties>
</file>