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01" r:id="rId2"/>
    <p:sldId id="276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6" r:id="rId15"/>
    <p:sldId id="337" r:id="rId16"/>
    <p:sldId id="338" r:id="rId17"/>
    <p:sldId id="339" r:id="rId18"/>
    <p:sldId id="340" r:id="rId19"/>
    <p:sldId id="341" r:id="rId20"/>
    <p:sldId id="342" r:id="rId21"/>
    <p:sldId id="343" r:id="rId22"/>
    <p:sldId id="344" r:id="rId23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50" d="100"/>
          <a:sy n="50" d="100"/>
        </p:scale>
        <p:origin x="48" y="9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5C4C0C-7B30-4207-9026-E6BA0E245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737C34-24D9-4D09-8EF5-C594E9ED0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  <a:pPr>
                <a:defRPr/>
              </a:pPr>
              <a:t>2022/1/18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73587E8-9B40-4383-982C-B19E3B7BD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F416841-B0F8-40DD-AA23-AD29FC62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7F8714-BF35-497C-879F-5DBCB0C1D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9ADAA-F45E-4AC0-B290-C82C72409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ED54A6-495E-4803-B0E5-E6540C18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9A57EA5-DD12-40BC-8B5B-930ECA17D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2DC21E-400D-4079-8179-9CDD43010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BE5843D-D87E-43F3-B228-F6EA21ACE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DE808B-37D6-4A4C-A7E3-CF81555A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D11497A-6389-4634-974C-91CB99DA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699FE1-B83D-4F31-AA30-BEB32968F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5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351E60-AFCC-4DF3-B820-49AC78050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314384-2304-4273-80E1-DBF723856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907206E-6025-405D-AF3C-6414FFE2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E8DE20-9694-48F4-B269-4E543DD01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FD875A3-3A97-46F1-A77E-42F512902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030755-D5E6-48CB-B558-E6C9AD77D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E673B-ABBD-452A-980C-16192B0703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F2213F8-6A60-4D25-B2C0-A0AB7F680930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BB75E98-A7FA-4173-BCBD-D69741BA0251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E949D1-ADDC-401E-A39D-158D4CA32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D40835-834F-41AE-8C22-6418BB81D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99BD92-6418-4C1C-9DB7-27161B56D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E778-954A-4E8C-A8FC-36BFCD9EC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9E55B-C266-4E6C-BC94-B0BD59F6E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04628-8A10-4FCD-B1F1-38217F3E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B7EBB-AD3F-4590-A453-3DE75652D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D8E59-A570-408E-A7F0-E3D57AEAF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671DD3-93EB-42E6-B9F3-6D4134FDD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A76EC8-0A9E-4192-BDA1-A52FEF831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8ACC0A-E0A3-4553-99AF-07BF0BB7C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DF8B6A-1EF0-4A30-9EFF-2F1F3CBE8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6E4B1B-3DAE-4F29-84F7-CEDCB7DE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1EF26-3839-4561-8F33-73D06596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10AF51A-B05F-4960-AAD4-C7BCF0173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6B4E1-7D01-48CA-ADCA-1F871FD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B929FAE-1ABE-4F30-89F0-452F5C51C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099BB8-2B52-4DD2-9B1F-5F2A3CF11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2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5AEE397-E09C-4DDF-8864-368A2267B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80" y="-88997"/>
            <a:ext cx="2160588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5D72774-DE0C-4ED7-9240-BC4CADC5BFA5}"/>
              </a:ext>
            </a:extLst>
          </p:cNvPr>
          <p:cNvGrpSpPr/>
          <p:nvPr/>
        </p:nvGrpSpPr>
        <p:grpSpPr>
          <a:xfrm>
            <a:off x="-1" y="0"/>
            <a:ext cx="12192001" cy="6871574"/>
            <a:chOff x="-1" y="0"/>
            <a:chExt cx="12192001" cy="687157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E72EE24-BD0A-47DC-922C-52B09A80C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301295" cy="687157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89A69CAB-1ABE-49CF-BD7D-AE3E1E01C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90702" y="0"/>
              <a:ext cx="2301298" cy="685800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65A6270A-D6C9-4072-A387-A51615A8B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01296" y="0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8955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81454" y="1728376"/>
            <a:ext cx="771173" cy="2288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08892" y="1728376"/>
            <a:ext cx="790214" cy="2288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955371" y="1728376"/>
            <a:ext cx="923504" cy="2288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55440" y="2271868"/>
            <a:ext cx="1944216" cy="20976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799856" y="2271868"/>
            <a:ext cx="1499250" cy="20976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7968208" y="2271868"/>
            <a:ext cx="1910667" cy="223725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  <p:bldP spid="1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6436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10148" y="1251593"/>
            <a:ext cx="933024" cy="2287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37586" y="1251593"/>
            <a:ext cx="942545" cy="2287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584066" y="1251593"/>
            <a:ext cx="933024" cy="2287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20000" y="1756840"/>
            <a:ext cx="2279655" cy="188752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935760" y="1756840"/>
            <a:ext cx="2144371" cy="17064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7392144" y="1756840"/>
            <a:ext cx="2124945" cy="17064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9" grpId="0" animBg="1"/>
      <p:bldP spid="13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1781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48429" y="2177257"/>
            <a:ext cx="1237685" cy="2289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75867" y="2177257"/>
            <a:ext cx="1247206" cy="2289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12826" y="2177257"/>
            <a:ext cx="1551867" cy="2289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48429" y="2663867"/>
            <a:ext cx="609322" cy="2289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575867" y="2663867"/>
            <a:ext cx="933024" cy="2289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012826" y="2663867"/>
            <a:ext cx="780694" cy="2289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0116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3174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52033" y="3141300"/>
            <a:ext cx="199933" cy="2099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84793" y="3141300"/>
            <a:ext cx="218975" cy="2099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17553" y="3141300"/>
            <a:ext cx="218975" cy="2099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859834" y="3141300"/>
            <a:ext cx="199933" cy="2099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52033" y="3627996"/>
            <a:ext cx="199933" cy="2099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384793" y="3618453"/>
            <a:ext cx="218975" cy="2194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127074" y="3618453"/>
            <a:ext cx="199933" cy="2194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878876" y="3627996"/>
            <a:ext cx="142809" cy="2099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413355" y="4162408"/>
            <a:ext cx="666446" cy="2862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109355" y="4668190"/>
            <a:ext cx="218975" cy="2290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317157" y="4668190"/>
            <a:ext cx="228495" cy="2290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48532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19669" y="1679842"/>
            <a:ext cx="8958942" cy="7807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522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05024" y="2127557"/>
            <a:ext cx="4179570" cy="79042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5802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38512" y="2223185"/>
            <a:ext cx="3951074" cy="181956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2744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38512" y="3219263"/>
            <a:ext cx="6921520" cy="8022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0798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90842" y="3682392"/>
            <a:ext cx="4741289" cy="8102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914" t="-14474" r="27081"/>
          <a:stretch/>
        </p:blipFill>
        <p:spPr>
          <a:xfrm>
            <a:off x="4079776" y="2420888"/>
            <a:ext cx="5184576" cy="78514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5760" y="3501008"/>
            <a:ext cx="4968552" cy="489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0955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81454" y="2194303"/>
            <a:ext cx="3951074" cy="8095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6484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23404" y="2369441"/>
            <a:ext cx="990148" cy="2292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89454" y="2369441"/>
            <a:ext cx="999669" cy="2292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95041" y="2866115"/>
            <a:ext cx="990148" cy="2387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95041" y="3372341"/>
            <a:ext cx="990148" cy="2292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图片 3">
            <a:extLst>
              <a:ext uri="{FF2B5EF4-FFF2-40B4-BE49-F238E27FC236}">
                <a16:creationId xmlns:a16="http://schemas.microsoft.com/office/drawing/2014/main" id="{D82AFB81-FD4A-4B92-B2E6-3398F54EC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312" y="188640"/>
            <a:ext cx="304165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图片 77">
            <a:extLst>
              <a:ext uri="{FF2B5EF4-FFF2-40B4-BE49-F238E27FC236}">
                <a16:creationId xmlns:a16="http://schemas.microsoft.com/office/drawing/2014/main" id="{9E5D5B35-3139-41C0-B7D5-FAD0B04D8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01" y="-152399"/>
            <a:ext cx="295275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F9E14D5B-BE41-491C-AACE-79258A1A7C41}"/>
              </a:ext>
            </a:extLst>
          </p:cNvPr>
          <p:cNvGrpSpPr/>
          <p:nvPr/>
        </p:nvGrpSpPr>
        <p:grpSpPr>
          <a:xfrm>
            <a:off x="-1" y="-18474"/>
            <a:ext cx="12192001" cy="6894948"/>
            <a:chOff x="-1" y="-18474"/>
            <a:chExt cx="12192001" cy="6894948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1362BF2-37AC-4234-B3D4-3A6A75A63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81761" y="0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4DB75FA-795B-4C05-BA63-22EFCD14A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" y="0"/>
              <a:ext cx="3281761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E3F42CD-2153-4583-9454-07EB50AF1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04312" y="-18474"/>
              <a:ext cx="3287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F77558D-D5C8-4F03-874B-9F9F0378D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50687" y="5252809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8542F9B-7998-4BAF-B35D-E872A57CF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352" y="836712"/>
            <a:ext cx="11520000" cy="303617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19550" y="1533696"/>
            <a:ext cx="523636" cy="2291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94790" y="1533696"/>
            <a:ext cx="523636" cy="2291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507913" y="1533696"/>
            <a:ext cx="523636" cy="2291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95120" y="2068368"/>
            <a:ext cx="523636" cy="2386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936343" y="2068368"/>
            <a:ext cx="618842" cy="2386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432409" y="2688971"/>
            <a:ext cx="218975" cy="2386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567352" y="3405050"/>
            <a:ext cx="228495" cy="2291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831947" y="3405050"/>
            <a:ext cx="218975" cy="2291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620688"/>
            <a:ext cx="11520000" cy="512873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59078" y="2231759"/>
            <a:ext cx="209454" cy="2287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86979" y="2231759"/>
            <a:ext cx="523636" cy="2287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82913" y="2679809"/>
            <a:ext cx="371305" cy="2287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29855" y="2679809"/>
            <a:ext cx="656925" cy="2287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182913" y="3127858"/>
            <a:ext cx="371305" cy="2287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229855" y="3127858"/>
            <a:ext cx="656925" cy="2287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974119" y="4567337"/>
            <a:ext cx="342743" cy="2287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974119" y="5272776"/>
            <a:ext cx="342743" cy="2383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8"/>
          <p:cNvSpPr/>
          <p:nvPr/>
        </p:nvSpPr>
        <p:spPr bwMode="white">
          <a:xfrm>
            <a:off x="5447928" y="4567337"/>
            <a:ext cx="342743" cy="2287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8"/>
          <p:cNvSpPr/>
          <p:nvPr/>
        </p:nvSpPr>
        <p:spPr bwMode="white">
          <a:xfrm>
            <a:off x="8868349" y="4567336"/>
            <a:ext cx="342743" cy="2287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8"/>
          <p:cNvSpPr/>
          <p:nvPr/>
        </p:nvSpPr>
        <p:spPr bwMode="white">
          <a:xfrm>
            <a:off x="5447927" y="5277542"/>
            <a:ext cx="342743" cy="2287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8"/>
          <p:cNvSpPr/>
          <p:nvPr/>
        </p:nvSpPr>
        <p:spPr bwMode="white">
          <a:xfrm>
            <a:off x="8885403" y="5277542"/>
            <a:ext cx="342743" cy="2287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87099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19206" y="3920616"/>
            <a:ext cx="666446" cy="2859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08628" y="3939680"/>
            <a:ext cx="352264" cy="2287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193388" y="3901551"/>
            <a:ext cx="656925" cy="3050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05157" y="4473487"/>
            <a:ext cx="218975" cy="2287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784661" y="5016827"/>
            <a:ext cx="218975" cy="2287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042710" y="5550634"/>
            <a:ext cx="371305" cy="2287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698975" y="5550634"/>
            <a:ext cx="371305" cy="2287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364760" y="5550634"/>
            <a:ext cx="371305" cy="2287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7160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459305" y="1727654"/>
            <a:ext cx="276099" cy="2095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459305" y="2232444"/>
            <a:ext cx="276099" cy="21905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459305" y="2803904"/>
            <a:ext cx="276099" cy="21905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421223" y="3346792"/>
            <a:ext cx="314181" cy="2952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459305" y="3880154"/>
            <a:ext cx="276099" cy="21905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5208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860495" y="1718053"/>
            <a:ext cx="238016" cy="2380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46776" y="2737034"/>
            <a:ext cx="238016" cy="2285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38049" y="4260743"/>
            <a:ext cx="228495" cy="2285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7931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041057" y="1899708"/>
            <a:ext cx="276099" cy="2287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28132" y="4091951"/>
            <a:ext cx="218975" cy="2287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4013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76462" y="2243068"/>
            <a:ext cx="523636" cy="2288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23206" y="2243068"/>
            <a:ext cx="533157" cy="2288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27140" y="2243068"/>
            <a:ext cx="523636" cy="2288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573884" y="2243068"/>
            <a:ext cx="685487" cy="2288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776462" y="2748335"/>
            <a:ext cx="523636" cy="2383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432727" y="2748335"/>
            <a:ext cx="675966" cy="2383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098512" y="2748335"/>
            <a:ext cx="818776" cy="2383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573884" y="2748335"/>
            <a:ext cx="685487" cy="2383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1474</TotalTime>
  <Words>0</Words>
  <Application>Microsoft Office PowerPoint</Application>
  <PresentationFormat>宽屏</PresentationFormat>
  <Paragraphs>0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7" baseType="lpstr">
      <vt:lpstr>等线</vt:lpstr>
      <vt:lpstr>宋体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咿呀咿呀咦</cp:lastModifiedBy>
  <cp:revision>189</cp:revision>
  <dcterms:created xsi:type="dcterms:W3CDTF">2015-08-18T12:29:20Z</dcterms:created>
  <dcterms:modified xsi:type="dcterms:W3CDTF">2022-01-18T07:31:58Z</dcterms:modified>
</cp:coreProperties>
</file>