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1052736"/>
            <a:ext cx="7243717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0295" y="4873327"/>
            <a:ext cx="718781" cy="327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课时位置与方向面积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22"/>
          <a:stretch/>
        </p:blipFill>
        <p:spPr>
          <a:xfrm>
            <a:off x="251520" y="908720"/>
            <a:ext cx="8640000" cy="3719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277" y="2005575"/>
            <a:ext cx="723969" cy="324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8223" y="2711186"/>
            <a:ext cx="466769" cy="324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9645" y="3416797"/>
            <a:ext cx="485821" cy="324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409" y="4131943"/>
            <a:ext cx="914487" cy="324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548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956" y="1862747"/>
            <a:ext cx="425330" cy="3743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6709" y="2483840"/>
            <a:ext cx="1565214" cy="382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956" y="3130457"/>
            <a:ext cx="825140" cy="365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0925" y="3751550"/>
            <a:ext cx="1624760" cy="382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5051" y="5061802"/>
            <a:ext cx="246691" cy="289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4671" y="6321004"/>
            <a:ext cx="246691" cy="289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80728"/>
            <a:ext cx="8640000" cy="527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9206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0276" y="1236853"/>
            <a:ext cx="835322" cy="38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1447" y="1872980"/>
            <a:ext cx="844024" cy="392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5215" y="2526535"/>
            <a:ext cx="844024" cy="38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9369" y="3851074"/>
            <a:ext cx="443765" cy="296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8199" y="5149470"/>
            <a:ext cx="835322" cy="296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4168" y="5759455"/>
            <a:ext cx="817920" cy="38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3134" y="6413010"/>
            <a:ext cx="426362" cy="38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818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8763" y="3824470"/>
            <a:ext cx="6496137" cy="2896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9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2654139"/>
            <a:ext cx="6811025" cy="18317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860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255" y="3450098"/>
            <a:ext cx="5435235" cy="3229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15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2022-01-18T08:17:56Z</dcterms:modified>
</cp:coreProperties>
</file>