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4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1871244"/>
            <a:ext cx="6572877" cy="10867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028" y="4492837"/>
            <a:ext cx="7134906" cy="1077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51520" y="1052736"/>
            <a:ext cx="7842550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0476" y="4211771"/>
            <a:ext cx="380454" cy="294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5517" y="4211771"/>
            <a:ext cx="268047" cy="285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9123" y="5396636"/>
            <a:ext cx="657148" cy="294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课时年、月、日和小数的</a:t>
            </a:r>
            <a:endParaRPr lang="en-US" altLang="zh-CN" sz="3200" dirty="0" smtClean="0"/>
          </a:p>
          <a:p>
            <a:pPr algn="ctr"/>
            <a:r>
              <a:rPr lang="zh-CN" altLang="en-US" sz="3200" dirty="0" smtClean="0"/>
              <a:t>初步认识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86"/>
          <a:stretch/>
        </p:blipFill>
        <p:spPr>
          <a:xfrm>
            <a:off x="251520" y="1124744"/>
            <a:ext cx="8640000" cy="3157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137" y="2024134"/>
            <a:ext cx="266725" cy="314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7495" y="2262346"/>
            <a:ext cx="714443" cy="323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5930" y="2519615"/>
            <a:ext cx="466769" cy="323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5037" y="3815486"/>
            <a:ext cx="266725" cy="3239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9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1909474"/>
            <a:ext cx="1143109" cy="3622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2529197"/>
            <a:ext cx="1933759" cy="4099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5713" y="3844916"/>
            <a:ext cx="476295" cy="371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1810" y="3835382"/>
            <a:ext cx="466769" cy="38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6970" y="4512309"/>
            <a:ext cx="476295" cy="3241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4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2361" y="2013740"/>
            <a:ext cx="371510" cy="323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2559000"/>
            <a:ext cx="295303" cy="314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5470" y="4505556"/>
            <a:ext cx="371510" cy="324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3946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3569" y="1862427"/>
            <a:ext cx="1088941" cy="274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8582" y="1862427"/>
            <a:ext cx="1088941" cy="283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2749" y="2445085"/>
            <a:ext cx="2169571" cy="16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32201" y="2445085"/>
            <a:ext cx="2136321" cy="16231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52570" y="4501040"/>
            <a:ext cx="1138817" cy="283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8772" y="4501040"/>
            <a:ext cx="1130504" cy="274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9"/>
          <p:cNvSpPr/>
          <p:nvPr/>
        </p:nvSpPr>
        <p:spPr bwMode="white">
          <a:xfrm>
            <a:off x="256365" y="5085184"/>
            <a:ext cx="2169571" cy="16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9"/>
          <p:cNvSpPr/>
          <p:nvPr/>
        </p:nvSpPr>
        <p:spPr bwMode="white">
          <a:xfrm>
            <a:off x="3732201" y="5120167"/>
            <a:ext cx="2169571" cy="16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1196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989" y="5163899"/>
            <a:ext cx="6708647" cy="1548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012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21</Words>
  <Application>Microsoft Office PowerPoint</Application>
  <PresentationFormat>全屏显示(4:3)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2022-01-18T08:17:41Z</dcterms:modified>
</cp:coreProperties>
</file>