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6" d="100"/>
          <a:sy n="66" d="100"/>
        </p:scale>
        <p:origin x="78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29"/>
          <a:stretch/>
        </p:blipFill>
        <p:spPr>
          <a:xfrm>
            <a:off x="323528" y="980728"/>
            <a:ext cx="7644583" cy="47791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9814" y="2985297"/>
            <a:ext cx="6253892" cy="27155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8949"/>
            <a:ext cx="9144001" cy="6885423"/>
            <a:chOff x="-1" y="-8949"/>
            <a:chExt cx="12192001" cy="688542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8949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总复习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1</a:t>
            </a:r>
            <a:r>
              <a:rPr lang="zh-CN" altLang="en-US" sz="3200" smtClean="0"/>
              <a:t>课时除数是一位数的除法及两位数乘两位数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844"/>
          <a:stretch/>
        </p:blipFill>
        <p:spPr>
          <a:xfrm>
            <a:off x="251520" y="1052736"/>
            <a:ext cx="8640000" cy="40423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28565" y="1917194"/>
            <a:ext cx="428665" cy="477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47617" y="2060342"/>
            <a:ext cx="400088" cy="572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09513" y="2222577"/>
            <a:ext cx="466769" cy="572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18730" y="2585218"/>
            <a:ext cx="676339" cy="3244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75577" y="3243699"/>
            <a:ext cx="666813" cy="3244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32909" y="3902179"/>
            <a:ext cx="685865" cy="3149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76018" y="4560660"/>
            <a:ext cx="276251" cy="3244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478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64555" y="1863838"/>
            <a:ext cx="723969" cy="3250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21005" y="3192539"/>
            <a:ext cx="276251" cy="315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55162" y="3182980"/>
            <a:ext cx="466769" cy="3250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21105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9372" y="2204864"/>
            <a:ext cx="1510340" cy="1872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24542" y="1556792"/>
            <a:ext cx="1164453" cy="4879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3439456" y="2087792"/>
            <a:ext cx="1636599" cy="20612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3985319" y="1599884"/>
            <a:ext cx="1627132" cy="4879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469372" y="4653136"/>
            <a:ext cx="1636599" cy="20612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194890" y="4237236"/>
            <a:ext cx="1164453" cy="4879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3059832" y="4725144"/>
            <a:ext cx="2855291" cy="20612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4287991" y="4276089"/>
            <a:ext cx="1627132" cy="4879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4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718669"/>
            <a:ext cx="2686306" cy="3143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45459" y="2718669"/>
            <a:ext cx="1981389" cy="3143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376042"/>
            <a:ext cx="1333627" cy="3239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45459" y="3376042"/>
            <a:ext cx="1085953" cy="3239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5348161"/>
            <a:ext cx="1581300" cy="3239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45459" y="5348161"/>
            <a:ext cx="1752767" cy="3239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6005534"/>
            <a:ext cx="838280" cy="3239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45459" y="6005534"/>
            <a:ext cx="1247894" cy="3239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72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353007"/>
            <a:ext cx="5372613" cy="11078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70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8976" y="2566225"/>
            <a:ext cx="4324762" cy="1105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8423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316" y="4756258"/>
            <a:ext cx="5489166" cy="20045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1410</TotalTime>
  <Words>25</Words>
  <Application>Microsoft Office PowerPoint</Application>
  <PresentationFormat>全屏显示(4:3)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2022-01-18T08:17:48Z</dcterms:modified>
</cp:coreProperties>
</file>