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1823756"/>
            <a:ext cx="6582403" cy="3575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0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1851666"/>
            <a:ext cx="5353561" cy="1686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数学广角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搭配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我们的校园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8"/>
          <a:stretch/>
        </p:blipFill>
        <p:spPr>
          <a:xfrm>
            <a:off x="323528" y="1052736"/>
            <a:ext cx="8322686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04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452" y="1177777"/>
            <a:ext cx="6754102" cy="560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453126"/>
            <a:ext cx="7201587" cy="2908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6732264" cy="2420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429000"/>
            <a:ext cx="6588248" cy="2491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852578"/>
            <a:ext cx="1486041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3342" y="2852578"/>
            <a:ext cx="1495567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3691217"/>
            <a:ext cx="1486041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342" y="3691217"/>
            <a:ext cx="1495567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3729337"/>
            <a:ext cx="2524366" cy="333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4529857"/>
            <a:ext cx="1486041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3342" y="4529857"/>
            <a:ext cx="1495567" cy="400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8094" y="4567977"/>
            <a:ext cx="2524366" cy="333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1052736"/>
            <a:ext cx="8341017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16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2022-01-18T08:15:27Z</dcterms:modified>
</cp:coreProperties>
</file>