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6" d="100"/>
          <a:sy n="66" d="100"/>
        </p:scale>
        <p:origin x="78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A0C66-9636-4A00-82F8-41FBA2D8480D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D2024-9010-4130-B4E1-6D8E386BDC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10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2024-9010-4130-B4E1-6D8E386BDC8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93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6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786242"/>
            <a:ext cx="6620507" cy="11057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8949"/>
            <a:ext cx="9144001" cy="6885423"/>
            <a:chOff x="-1" y="-8949"/>
            <a:chExt cx="12192001" cy="68854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8949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数学广角</a:t>
            </a:r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搭配</a:t>
            </a:r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3</a:t>
            </a:r>
            <a:r>
              <a:rPr lang="zh-CN" altLang="en-US" sz="3200" smtClean="0"/>
              <a:t>课时简单的组合问题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323528" y="908720"/>
            <a:ext cx="7931520" cy="4779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3027" y="2580274"/>
            <a:ext cx="5063230" cy="4437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43156" y="4103434"/>
            <a:ext cx="1189290" cy="2626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43156" y="4366047"/>
            <a:ext cx="1189290" cy="3409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72659" y="5206413"/>
            <a:ext cx="253598" cy="2976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860032" y="4004838"/>
            <a:ext cx="1112627" cy="361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758042" y="4608427"/>
            <a:ext cx="1678054" cy="361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5364088" y="4278692"/>
            <a:ext cx="565866" cy="361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35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88436" y="1242203"/>
            <a:ext cx="276251" cy="3244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4004" y="1938726"/>
            <a:ext cx="266725" cy="314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2152" y="2635248"/>
            <a:ext cx="180992" cy="314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9825" y="3322229"/>
            <a:ext cx="276251" cy="3244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01953" y="4009210"/>
            <a:ext cx="266725" cy="3244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54721" y="4018752"/>
            <a:ext cx="190518" cy="314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50332" y="4009210"/>
            <a:ext cx="276251" cy="3244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3725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728" y="4834612"/>
            <a:ext cx="5363955" cy="19248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21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36066" y="4891498"/>
            <a:ext cx="466769" cy="323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07488" y="6282695"/>
            <a:ext cx="495347" cy="314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75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4315354"/>
            <a:ext cx="3638897" cy="4294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24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3967765"/>
            <a:ext cx="7306372" cy="1801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323528" y="908720"/>
            <a:ext cx="6747147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4988" y="2731042"/>
            <a:ext cx="914993" cy="25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82418" y="2731042"/>
            <a:ext cx="922432" cy="25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17287" y="2731042"/>
            <a:ext cx="914993" cy="25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4988" y="3266856"/>
            <a:ext cx="914993" cy="25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82418" y="3266856"/>
            <a:ext cx="922432" cy="25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17287" y="3266856"/>
            <a:ext cx="914993" cy="25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4988" y="4866856"/>
            <a:ext cx="914993" cy="25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82418" y="4866856"/>
            <a:ext cx="922432" cy="25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17287" y="4866856"/>
            <a:ext cx="922432" cy="25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4988" y="5395228"/>
            <a:ext cx="914993" cy="25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82418" y="5395228"/>
            <a:ext cx="922432" cy="25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17287" y="5395228"/>
            <a:ext cx="914993" cy="25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23</Words>
  <Application>Microsoft Office PowerPoint</Application>
  <PresentationFormat>全屏显示(4:3)</PresentationFormat>
  <Paragraphs>3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2022-01-18T08:15:34Z</dcterms:modified>
</cp:coreProperties>
</file>