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数学广角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搭配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课时简单的排列问题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251520" y="908720"/>
            <a:ext cx="6211057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4704" y="2462185"/>
            <a:ext cx="335547" cy="294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7982" y="4427845"/>
            <a:ext cx="1232624" cy="246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3829" y="4920972"/>
            <a:ext cx="787510" cy="253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982" y="4920972"/>
            <a:ext cx="1232624" cy="253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3829" y="5420948"/>
            <a:ext cx="780662" cy="253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1134" y="5420948"/>
            <a:ext cx="1232624" cy="253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9803" y="1834755"/>
            <a:ext cx="485821" cy="429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254" y="2589511"/>
            <a:ext cx="276251" cy="32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3614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3302238"/>
            <a:ext cx="7820771" cy="112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23626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188" y="6025019"/>
            <a:ext cx="5194202" cy="408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188" y="6261233"/>
            <a:ext cx="653815" cy="15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668982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24" y="4966550"/>
            <a:ext cx="6099760" cy="1491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4007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408" y="4309566"/>
            <a:ext cx="4343814" cy="4293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408" y="4557627"/>
            <a:ext cx="695391" cy="162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179512" y="836712"/>
            <a:ext cx="6349935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7028" y="3776814"/>
            <a:ext cx="452924" cy="300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3648" y="5423529"/>
            <a:ext cx="350051" cy="238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22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2022-01-18T08:15:49Z</dcterms:modified>
</cp:coreProperties>
</file>