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1CC4B-5EA8-4A68-B1A1-DD429B24A180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FBEF0-BF1B-4F69-8530-7E66C8F2F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04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FBEF0-BF1B-4F69-8530-7E66C8F2FDB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32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FBEF0-BF1B-4F69-8530-7E66C8F2FDB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92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6"/>
          <a:stretch/>
        </p:blipFill>
        <p:spPr>
          <a:xfrm>
            <a:off x="179512" y="1124744"/>
            <a:ext cx="8640000" cy="3387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408" y="3367763"/>
            <a:ext cx="7077750" cy="1039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小数的初步认识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4</a:t>
            </a:r>
            <a:r>
              <a:rPr lang="zh-CN" altLang="en-US" sz="3200" smtClean="0"/>
              <a:t>课时解决问题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323528" y="980728"/>
            <a:ext cx="6609600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905" y="4490318"/>
            <a:ext cx="5538363" cy="1305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9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548950"/>
            <a:ext cx="4058037" cy="1707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4257" y="3226193"/>
            <a:ext cx="2200485" cy="343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5124382"/>
            <a:ext cx="3838941" cy="1068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6584" y="5162537"/>
            <a:ext cx="2057596" cy="333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3651" y="1966224"/>
            <a:ext cx="704917" cy="323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5900" y="1966224"/>
            <a:ext cx="714443" cy="323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3651" y="2614217"/>
            <a:ext cx="714443" cy="323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6374" y="2614217"/>
            <a:ext cx="723969" cy="323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2273" y="3262209"/>
            <a:ext cx="924013" cy="323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6937" y="3262209"/>
            <a:ext cx="914487" cy="323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2857" y="3910201"/>
            <a:ext cx="600132" cy="314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21093" y="3910201"/>
            <a:ext cx="285777" cy="314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5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909" y="5561107"/>
            <a:ext cx="5096361" cy="1029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6374" y="5522970"/>
            <a:ext cx="1143109" cy="429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9904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134" y="5349812"/>
            <a:ext cx="3132977" cy="1397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9398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9165" y="1829268"/>
            <a:ext cx="5375462" cy="1695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9165" y="4376780"/>
            <a:ext cx="6911309" cy="2350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6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903994"/>
            <a:ext cx="5725071" cy="1078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7753" y="4552750"/>
            <a:ext cx="1914707" cy="419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18</Words>
  <Application>Microsoft Office PowerPoint</Application>
  <PresentationFormat>全屏显示(4:3)</PresentationFormat>
  <Paragraphs>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2022-01-18T08:13:49Z</dcterms:modified>
</cp:coreProperties>
</file>