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5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1967654"/>
            <a:ext cx="4296185" cy="1813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56"/>
          <a:stretch/>
        </p:blipFill>
        <p:spPr>
          <a:xfrm>
            <a:off x="179512" y="1124744"/>
            <a:ext cx="8640000" cy="3691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1595" y="2317355"/>
            <a:ext cx="276251" cy="324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8894" y="2317355"/>
            <a:ext cx="180992" cy="324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6413" y="3204290"/>
            <a:ext cx="295303" cy="324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6590" y="3204290"/>
            <a:ext cx="285777" cy="324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4374" y="3213827"/>
            <a:ext cx="180992" cy="314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9666" y="4205668"/>
            <a:ext cx="266725" cy="3242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小数的初步认识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3</a:t>
            </a:r>
            <a:r>
              <a:rPr lang="zh-CN" altLang="en-US" sz="3200" smtClean="0"/>
              <a:t>课时简单的小数加、减法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51"/>
          <a:stretch/>
        </p:blipFill>
        <p:spPr>
          <a:xfrm>
            <a:off x="251520" y="1052736"/>
            <a:ext cx="8640000" cy="3976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5422" y="2216250"/>
            <a:ext cx="1209790" cy="41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0274" y="3417648"/>
            <a:ext cx="266725" cy="333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7738" y="3427183"/>
            <a:ext cx="200044" cy="324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1630" y="3322299"/>
            <a:ext cx="895435" cy="429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33614" y="3961138"/>
            <a:ext cx="1209790" cy="41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3614" y="4495093"/>
            <a:ext cx="1209790" cy="419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1842346" y="3530309"/>
            <a:ext cx="200044" cy="3241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2596279"/>
            <a:ext cx="276251" cy="333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83078" y="2596279"/>
            <a:ext cx="276251" cy="3337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4643" y="3187533"/>
            <a:ext cx="466769" cy="410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715195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6929" y="1687882"/>
            <a:ext cx="906808" cy="268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0900" y="1687882"/>
            <a:ext cx="898922" cy="268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986" y="2366457"/>
            <a:ext cx="1759734" cy="1443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29612" y="2366457"/>
            <a:ext cx="1838531" cy="14439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14206" y="4260156"/>
            <a:ext cx="891037" cy="268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0900" y="4260156"/>
            <a:ext cx="1285356" cy="2682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23528" y="4938731"/>
            <a:ext cx="1800200" cy="1442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029613" y="4938731"/>
            <a:ext cx="1838530" cy="1442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24529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8828" y="1913684"/>
            <a:ext cx="661023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58828" y="2526889"/>
            <a:ext cx="619709" cy="227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8828" y="3133205"/>
            <a:ext cx="619709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0799" y="3746411"/>
            <a:ext cx="475110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1456" y="4531866"/>
            <a:ext cx="502652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3914" y="5145071"/>
            <a:ext cx="530195" cy="227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8828" y="5751387"/>
            <a:ext cx="661023" cy="23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13914" y="6364593"/>
            <a:ext cx="523309" cy="227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598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5687" y="5018056"/>
            <a:ext cx="4264820" cy="17650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1031" y="4980098"/>
            <a:ext cx="3004329" cy="11007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110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1930137"/>
            <a:ext cx="7163484" cy="1117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9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24405"/>
            <a:ext cx="6182315" cy="1820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21</Words>
  <Application>Microsoft Office PowerPoint</Application>
  <PresentationFormat>全屏显示(4:3)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191</cp:revision>
  <dcterms:created xsi:type="dcterms:W3CDTF">2015-08-18T12:29:20Z</dcterms:created>
  <dcterms:modified xsi:type="dcterms:W3CDTF">2022-01-18T08:13:59Z</dcterms:modified>
</cp:coreProperties>
</file>