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301" r:id="rId2"/>
    <p:sldId id="276" r:id="rId3"/>
    <p:sldId id="325" r:id="rId4"/>
    <p:sldId id="326" r:id="rId5"/>
    <p:sldId id="327" r:id="rId6"/>
    <p:sldId id="328" r:id="rId7"/>
    <p:sldId id="329" r:id="rId8"/>
    <p:sldId id="330" r:id="rId9"/>
    <p:sldId id="331" r:id="rId10"/>
    <p:sldId id="332" r:id="rId11"/>
    <p:sldId id="333" r:id="rId12"/>
  </p:sldIdLst>
  <p:sldSz cx="9144000" cy="6858000" type="screen4x3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6EAFA"/>
    <a:srgbClr val="6BCFF6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3083" autoAdjust="0"/>
  </p:normalViewPr>
  <p:slideViewPr>
    <p:cSldViewPr>
      <p:cViewPr varScale="1">
        <p:scale>
          <a:sx n="66" d="100"/>
          <a:sy n="66" d="100"/>
        </p:scale>
        <p:origin x="78" y="60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03CD04-CBF8-47FE-975E-A0D25FFC48BC}" type="datetimeFigureOut">
              <a:rPr lang="zh-CN" altLang="en-US" smtClean="0"/>
              <a:t>2022/1/18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69ADFF-DA6E-436D-9559-B2E7CE5F4C0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773776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69ADFF-DA6E-436D-9559-B2E7CE5F4C05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75479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61AA2C91-043E-4C81-9355-2BEF15B8E1F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0213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闯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51ED8E95-DB4D-45B4-AA99-E5B16EC55C3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888"/>
            <a:ext cx="3851275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32FF1EA-FEB2-455B-ACA6-94570B602D2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56597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FBFF3BFD-752B-421D-A1DD-4F8E1C06457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462915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2BFC1426-32D6-4514-99C2-C9E494AEF91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11356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2026FEA2-8FDF-45C6-A3C3-7AF44F2FDD5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787775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AD31796-B07B-47A1-B077-E1020576DD6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23335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名师点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B52D1985-9AA6-4A64-993B-E35FACA11E1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328988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4F481A87-7559-44C7-A392-80ED49117DB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82451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重点扫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7390D39B-9C21-4269-9BF8-1655A83AFD9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88913"/>
            <a:ext cx="2519363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30F835FE-0A10-46C4-A05A-812AC263A0D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14211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考点精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FAB4B06A-113B-46BE-8CFD-E8F47B43778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5888"/>
            <a:ext cx="2663825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21A1FB8-5547-4A36-B641-C1986A7735D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94119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口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B1DEA944-0532-4F5F-B3BC-86940C7785C1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323850" y="265113"/>
            <a:ext cx="8569325" cy="6480175"/>
            <a:chOff x="323438" y="264530"/>
            <a:chExt cx="8568952" cy="6480720"/>
          </a:xfrm>
        </p:grpSpPr>
        <p:sp>
          <p:nvSpPr>
            <p:cNvPr id="3" name="圆角矩形 2">
              <a:extLst>
                <a:ext uri="{FF2B5EF4-FFF2-40B4-BE49-F238E27FC236}">
                  <a16:creationId xmlns:a16="http://schemas.microsoft.com/office/drawing/2014/main" id="{3E8E232A-DE86-4E30-BF00-C2757B07DF8E}"/>
                </a:ext>
              </a:extLst>
            </p:cNvPr>
            <p:cNvSpPr/>
            <p:nvPr userDrawn="1"/>
          </p:nvSpPr>
          <p:spPr>
            <a:xfrm>
              <a:off x="323438" y="264530"/>
              <a:ext cx="8568952" cy="6480720"/>
            </a:xfrm>
            <a:prstGeom prst="roundRect">
              <a:avLst>
                <a:gd name="adj" fmla="val 10960"/>
              </a:avLst>
            </a:prstGeom>
            <a:solidFill>
              <a:srgbClr val="6BCF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" name="圆角矩形 3">
              <a:extLst>
                <a:ext uri="{FF2B5EF4-FFF2-40B4-BE49-F238E27FC236}">
                  <a16:creationId xmlns:a16="http://schemas.microsoft.com/office/drawing/2014/main" id="{1DD7D37E-551C-406C-A702-E65DD3EFCF8B}"/>
                </a:ext>
              </a:extLst>
            </p:cNvPr>
            <p:cNvSpPr/>
            <p:nvPr userDrawn="1"/>
          </p:nvSpPr>
          <p:spPr>
            <a:xfrm>
              <a:off x="483769" y="466159"/>
              <a:ext cx="8207018" cy="6118740"/>
            </a:xfrm>
            <a:prstGeom prst="roundRect">
              <a:avLst>
                <a:gd name="adj" fmla="val 10960"/>
              </a:avLst>
            </a:prstGeom>
            <a:solidFill>
              <a:srgbClr val="C6EAFA"/>
            </a:solidFill>
            <a:ln w="53975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5A0ADBAB-47DF-4311-9101-D3D5FF0A566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3447" y="517858"/>
              <a:ext cx="980582" cy="27295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8981256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144093CA-B12B-4698-8EEA-ED576B972FE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88934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43668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711F74FB-5223-46A8-8B0B-29F3DDA56B2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B5756A5-E713-4971-8AE9-474C7B4230F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28575"/>
            <a:ext cx="3895725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70053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现现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02EF171A-B0BC-4A2D-9B8C-76F633ED88E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6552A3D-3006-4960-ACD8-95186B6A829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31750"/>
            <a:ext cx="3857625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13203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7AB7DF6-F128-4D3B-A74B-2F61365DB38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8724B19-49AA-4CBE-8090-F9D07AD1B83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" y="25400"/>
            <a:ext cx="3838575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62355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B0F59CDE-30D1-40A7-92C5-0F78DB3632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66675"/>
            <a:ext cx="3960812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319D7116-B68B-4BB8-87B2-A61BE9C08C9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97992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FD165529-52AD-493D-89DF-92728E249BD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4613"/>
            <a:ext cx="4108450" cy="84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C94B42B-7C43-4236-86E3-AAD97299AA9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12531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3CE412C-3CE8-47FB-96A2-FD902EDA6E3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5D8FAEC-90EF-49D9-B7AC-CE20D54ED6B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" y="25400"/>
            <a:ext cx="478155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68257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轻松巩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EEF1FCFB-043A-4FEA-82F2-CC8B9A3DCFB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888"/>
            <a:ext cx="40671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C0852713-FF46-4897-A1F7-F2F6545E98E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21064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快乐提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B328BC03-ABD1-4AD3-823E-3476CB9AB4B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922713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A2A4563F-74BB-4FA3-89BE-F46C081B19C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65655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952" r:id="rId1"/>
    <p:sldLayoutId id="2147484953" r:id="rId2"/>
    <p:sldLayoutId id="2147484954" r:id="rId3"/>
    <p:sldLayoutId id="2147484955" r:id="rId4"/>
    <p:sldLayoutId id="2147484956" r:id="rId5"/>
    <p:sldLayoutId id="2147484957" r:id="rId6"/>
    <p:sldLayoutId id="2147484958" r:id="rId7"/>
    <p:sldLayoutId id="2147484959" r:id="rId8"/>
    <p:sldLayoutId id="2147484960" r:id="rId9"/>
    <p:sldLayoutId id="2147484961" r:id="rId10"/>
    <p:sldLayoutId id="2147484962" r:id="rId11"/>
    <p:sldLayoutId id="2147484963" r:id="rId12"/>
    <p:sldLayoutId id="2147484964" r:id="rId13"/>
    <p:sldLayoutId id="2147484965" r:id="rId14"/>
    <p:sldLayoutId id="2147484966" r:id="rId15"/>
    <p:sldLayoutId id="2147484967" r:id="rId16"/>
    <p:sldLayoutId id="2147484968" r:id="rId17"/>
    <p:sldLayoutId id="2147484951" r:id="rId18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9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8.png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28FCCAB1-7413-4841-ADE0-8BA579544A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0"/>
            <a:ext cx="2160588" cy="141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组合 4">
            <a:extLst>
              <a:ext uri="{FF2B5EF4-FFF2-40B4-BE49-F238E27FC236}">
                <a16:creationId xmlns:a16="http://schemas.microsoft.com/office/drawing/2014/main" id="{E5D72774-DE0C-4ED7-9240-BC4CADC5BFA5}"/>
              </a:ext>
            </a:extLst>
          </p:cNvPr>
          <p:cNvGrpSpPr/>
          <p:nvPr/>
        </p:nvGrpSpPr>
        <p:grpSpPr>
          <a:xfrm>
            <a:off x="-1" y="0"/>
            <a:ext cx="9144001" cy="6871574"/>
            <a:chOff x="-1" y="0"/>
            <a:chExt cx="12192001" cy="6871574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9E72EE24-BD0A-47DC-922C-52B09A80C53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1" y="0"/>
              <a:ext cx="2301295" cy="6871574"/>
            </a:xfrm>
            <a:prstGeom prst="rect">
              <a:avLst/>
            </a:prstGeom>
          </p:spPr>
        </p:pic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89A69CAB-1ABE-49CF-BD7D-AE3E1E01C74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890702" y="0"/>
              <a:ext cx="2301298" cy="6858000"/>
            </a:xfrm>
            <a:prstGeom prst="rect">
              <a:avLst/>
            </a:prstGeom>
          </p:spPr>
        </p:pic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65A6270A-D6C9-4072-A387-A51615A8B22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301296" y="0"/>
              <a:ext cx="7589405" cy="685800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0779"/>
          <a:stretch/>
        </p:blipFill>
        <p:spPr>
          <a:xfrm>
            <a:off x="179512" y="1124744"/>
            <a:ext cx="8349862" cy="456312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394706" y="2969152"/>
            <a:ext cx="266974" cy="32256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390120" y="2969152"/>
            <a:ext cx="266974" cy="32256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910244" y="4499008"/>
            <a:ext cx="662833" cy="31334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727286" y="4508224"/>
            <a:ext cx="184120" cy="30412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841215" y="4499008"/>
            <a:ext cx="266974" cy="31334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674344" y="5227072"/>
            <a:ext cx="2614510" cy="41471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图片 3">
            <a:extLst>
              <a:ext uri="{FF2B5EF4-FFF2-40B4-BE49-F238E27FC236}">
                <a16:creationId xmlns:a16="http://schemas.microsoft.com/office/drawing/2014/main" id="{BEE7DA80-C9F5-485A-8F8F-F5AA02B7E2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404813"/>
            <a:ext cx="3041650" cy="1071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" name="图片 77">
            <a:extLst>
              <a:ext uri="{FF2B5EF4-FFF2-40B4-BE49-F238E27FC236}">
                <a16:creationId xmlns:a16="http://schemas.microsoft.com/office/drawing/2014/main" id="{BFEB0BA5-576D-449D-B3CF-08B9049DCC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-152400"/>
            <a:ext cx="2952750" cy="193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组合 4">
            <a:extLst>
              <a:ext uri="{FF2B5EF4-FFF2-40B4-BE49-F238E27FC236}">
                <a16:creationId xmlns:a16="http://schemas.microsoft.com/office/drawing/2014/main" id="{F9E14D5B-BE41-491C-AACE-79258A1A7C41}"/>
              </a:ext>
            </a:extLst>
          </p:cNvPr>
          <p:cNvGrpSpPr/>
          <p:nvPr/>
        </p:nvGrpSpPr>
        <p:grpSpPr>
          <a:xfrm>
            <a:off x="-1" y="-8949"/>
            <a:ext cx="9144001" cy="6885423"/>
            <a:chOff x="-1" y="-8949"/>
            <a:chExt cx="12192001" cy="6885423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A1362BF2-37AC-4234-B3D4-3A6A75A638A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281761" y="0"/>
              <a:ext cx="5628478" cy="6858000"/>
            </a:xfrm>
            <a:prstGeom prst="rect">
              <a:avLst/>
            </a:prstGeom>
          </p:spPr>
        </p:pic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94DB75FA-795B-4C05-BA63-22EFCD14A4B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-1" y="0"/>
              <a:ext cx="3281761" cy="6871574"/>
            </a:xfrm>
            <a:prstGeom prst="rect">
              <a:avLst/>
            </a:prstGeom>
          </p:spPr>
        </p:pic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EE3F42CD-2153-4583-9454-07EB50AF15A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904312" y="-8949"/>
              <a:ext cx="3287688" cy="6871574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5F77558D-D5C8-4F03-874B-9F9F0378D2C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650687" y="5252809"/>
              <a:ext cx="3262145" cy="1614990"/>
            </a:xfrm>
            <a:prstGeom prst="rect">
              <a:avLst/>
            </a:prstGeom>
          </p:spPr>
        </p:pic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18542F9B-7998-4BAF-B35D-E872A57CFEB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295393" y="5261484"/>
              <a:ext cx="3262145" cy="161499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1">
            <a:extLst>
              <a:ext uri="{FF2B5EF4-FFF2-40B4-BE49-F238E27FC236}">
                <a16:creationId xmlns:a16="http://schemas.microsoft.com/office/drawing/2014/main" id="{9224FFFC-2852-46F8-8D7B-E44E0CE059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4325" y="1844675"/>
            <a:ext cx="59753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36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7</a:t>
            </a:r>
            <a:r>
              <a:rPr lang="zh-CN" altLang="en-US" sz="36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小数的初步认识</a:t>
            </a:r>
            <a:endParaRPr lang="zh-CN" altLang="en-US" sz="3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642077B3-6A37-46E7-AC8A-407117F5BC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0050" y="2878138"/>
            <a:ext cx="59039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3200" smtClean="0"/>
              <a:t>第</a:t>
            </a:r>
            <a:r>
              <a:rPr lang="en-US" altLang="zh-CN" sz="3200" smtClean="0"/>
              <a:t>2</a:t>
            </a:r>
            <a:r>
              <a:rPr lang="zh-CN" altLang="en-US" sz="3200" smtClean="0"/>
              <a:t>课时小数的大小比较</a:t>
            </a:r>
            <a:endParaRPr lang="zh-CN" altLang="en-US" sz="3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.png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3278"/>
          <a:stretch/>
        </p:blipFill>
        <p:spPr>
          <a:xfrm>
            <a:off x="179512" y="980728"/>
            <a:ext cx="6162797" cy="499517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62678" y="3085703"/>
            <a:ext cx="285377" cy="22441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075234" y="3085703"/>
            <a:ext cx="210635" cy="22441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992519" y="3085703"/>
            <a:ext cx="326145" cy="23801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066083" y="3085703"/>
            <a:ext cx="489218" cy="22441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599605" y="5540673"/>
            <a:ext cx="468834" cy="23121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992519" y="5547474"/>
            <a:ext cx="326145" cy="23801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4038904" y="5540673"/>
            <a:ext cx="210635" cy="22441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836712"/>
            <a:ext cx="7604525" cy="5760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9" name="Rectangle 8"/>
          <p:cNvSpPr/>
          <p:nvPr/>
        </p:nvSpPr>
        <p:spPr bwMode="white">
          <a:xfrm>
            <a:off x="1383395" y="3712519"/>
            <a:ext cx="536592" cy="28506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2506886" y="3720904"/>
            <a:ext cx="511439" cy="27668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4309502" y="3712519"/>
            <a:ext cx="528208" cy="28506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830034" y="4156886"/>
            <a:ext cx="134148" cy="8384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1601386" y="4156886"/>
            <a:ext cx="125763" cy="8384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2213437" y="4156886"/>
            <a:ext cx="134148" cy="8384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2674571" y="4156886"/>
            <a:ext cx="134148" cy="8384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4527493" y="4156886"/>
            <a:ext cx="134148" cy="8384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7" name="Rectangle 16"/>
          <p:cNvSpPr/>
          <p:nvPr/>
        </p:nvSpPr>
        <p:spPr bwMode="white">
          <a:xfrm>
            <a:off x="5298845" y="4156886"/>
            <a:ext cx="125763" cy="8384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8" name="Rectangle 17"/>
          <p:cNvSpPr/>
          <p:nvPr/>
        </p:nvSpPr>
        <p:spPr bwMode="white">
          <a:xfrm>
            <a:off x="637196" y="4316187"/>
            <a:ext cx="536592" cy="29344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9" name="Rectangle 18"/>
          <p:cNvSpPr/>
          <p:nvPr/>
        </p:nvSpPr>
        <p:spPr bwMode="white">
          <a:xfrm>
            <a:off x="2121210" y="4324572"/>
            <a:ext cx="503055" cy="27668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0" name="Rectangle 19"/>
          <p:cNvSpPr/>
          <p:nvPr/>
        </p:nvSpPr>
        <p:spPr bwMode="white">
          <a:xfrm>
            <a:off x="5223387" y="4316187"/>
            <a:ext cx="536592" cy="29344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1" name="Rectangle 20"/>
          <p:cNvSpPr/>
          <p:nvPr/>
        </p:nvSpPr>
        <p:spPr bwMode="white">
          <a:xfrm>
            <a:off x="1064793" y="5330685"/>
            <a:ext cx="402444" cy="28506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2" name="Rectangle 21"/>
          <p:cNvSpPr/>
          <p:nvPr/>
        </p:nvSpPr>
        <p:spPr bwMode="white">
          <a:xfrm>
            <a:off x="4644873" y="5330685"/>
            <a:ext cx="402444" cy="28506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3" name="Rectangle 22"/>
          <p:cNvSpPr/>
          <p:nvPr/>
        </p:nvSpPr>
        <p:spPr bwMode="white">
          <a:xfrm>
            <a:off x="1064793" y="6102039"/>
            <a:ext cx="410828" cy="28506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4" name="Rectangle 23"/>
          <p:cNvSpPr/>
          <p:nvPr/>
        </p:nvSpPr>
        <p:spPr bwMode="white">
          <a:xfrm>
            <a:off x="4644873" y="6093655"/>
            <a:ext cx="402444" cy="29344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55764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540101" y="2272240"/>
            <a:ext cx="466769" cy="32428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178998" y="2272240"/>
            <a:ext cx="457243" cy="32428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540101" y="3149730"/>
            <a:ext cx="457243" cy="32428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617190" y="3149730"/>
            <a:ext cx="457243" cy="32428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540101" y="4027219"/>
            <a:ext cx="457243" cy="32428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188524" y="4027219"/>
            <a:ext cx="447717" cy="32428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69960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101909" y="4607089"/>
            <a:ext cx="895435" cy="41943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341159" y="4626154"/>
            <a:ext cx="895435" cy="40037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02610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120961" y="1223107"/>
            <a:ext cx="904961" cy="40070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855558" y="1204026"/>
            <a:ext cx="904961" cy="41978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330531" y="3942157"/>
            <a:ext cx="733495" cy="32437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597697" y="3942157"/>
            <a:ext cx="723969" cy="32437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855338" y="3942157"/>
            <a:ext cx="666813" cy="32437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340057" y="4619534"/>
            <a:ext cx="723969" cy="32437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3607223" y="4619534"/>
            <a:ext cx="714443" cy="32437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5855338" y="4619534"/>
            <a:ext cx="723969" cy="32437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6858815" cy="5760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062954" y="6257187"/>
            <a:ext cx="310045" cy="30275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055737" y="6257187"/>
            <a:ext cx="317607" cy="30275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577255" cy="5760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027062" y="4484926"/>
            <a:ext cx="879475" cy="42561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700706" y="5175369"/>
            <a:ext cx="879475" cy="42561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691447" y="5298325"/>
            <a:ext cx="879475" cy="41615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theme/theme1.xml><?xml version="1.0" encoding="utf-8"?>
<a:theme xmlns:a="http://schemas.openxmlformats.org/drawingml/2006/main" name="梯田习题模板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梯田习题模板</Template>
  <TotalTime>1408</TotalTime>
  <Words>20</Words>
  <Application>Microsoft Office PowerPoint</Application>
  <PresentationFormat>全屏显示(4:3)</PresentationFormat>
  <Paragraphs>3</Paragraphs>
  <Slides>11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7" baseType="lpstr">
      <vt:lpstr>等线</vt:lpstr>
      <vt:lpstr>宋体</vt:lpstr>
      <vt:lpstr>微软雅黑</vt:lpstr>
      <vt:lpstr>Arial</vt:lpstr>
      <vt:lpstr>Calibri</vt:lpstr>
      <vt:lpstr>梯田习题模板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mycomputer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咿呀咿呀咦</cp:lastModifiedBy>
  <cp:revision>190</cp:revision>
  <dcterms:created xsi:type="dcterms:W3CDTF">2015-08-18T12:29:20Z</dcterms:created>
  <dcterms:modified xsi:type="dcterms:W3CDTF">2022-01-18T08:14:09Z</dcterms:modified>
</cp:coreProperties>
</file>