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6" d="100"/>
          <a:sy n="66" d="100"/>
        </p:scale>
        <p:origin x="78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72A62-AA6C-404C-9B17-E7940648D16F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46AAA-45BE-4406-8EB1-CDF032F0BE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99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46AAA-45BE-4406-8EB1-CDF032F0BE6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531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40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679" y="2911673"/>
            <a:ext cx="1005819" cy="7441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9252" y="2911672"/>
            <a:ext cx="1543197" cy="1488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0597" y="2911672"/>
            <a:ext cx="809702" cy="1488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49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0145" y="4442902"/>
            <a:ext cx="857331" cy="323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50509" y="4442902"/>
            <a:ext cx="809702" cy="323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910"/>
          <a:stretch/>
        </p:blipFill>
        <p:spPr>
          <a:xfrm>
            <a:off x="251520" y="836712"/>
            <a:ext cx="8640000" cy="3808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5037" y="2700507"/>
            <a:ext cx="1171686" cy="3241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0362" y="4197469"/>
            <a:ext cx="1181212" cy="3241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8949"/>
            <a:ext cx="9144001" cy="6885423"/>
            <a:chOff x="-1" y="-8949"/>
            <a:chExt cx="12192001" cy="68854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8949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小数的初步认识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1</a:t>
            </a:r>
            <a:r>
              <a:rPr lang="zh-CN" altLang="en-US" sz="3200" smtClean="0"/>
              <a:t>课时认识小数</a:t>
            </a:r>
            <a:endParaRPr lang="zh-CN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02"/>
          <a:stretch/>
        </p:blipFill>
        <p:spPr>
          <a:xfrm>
            <a:off x="251520" y="980728"/>
            <a:ext cx="8640000" cy="342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5974" y="3244978"/>
            <a:ext cx="428665" cy="57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47396" y="3206850"/>
            <a:ext cx="1819448" cy="4194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5974" y="3893148"/>
            <a:ext cx="428665" cy="57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7396" y="3855020"/>
            <a:ext cx="1828974" cy="4289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52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45459" y="2519015"/>
            <a:ext cx="952590" cy="324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30884" y="4453586"/>
            <a:ext cx="428665" cy="66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2306" y="4424996"/>
            <a:ext cx="1381256" cy="419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0928" y="5073029"/>
            <a:ext cx="1819448" cy="4288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76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3949" y="3672405"/>
            <a:ext cx="266725" cy="3145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5382" y="3662874"/>
            <a:ext cx="285777" cy="324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06871" y="4158481"/>
            <a:ext cx="266725" cy="324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78734" y="4158481"/>
            <a:ext cx="276251" cy="324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0663" y="4644556"/>
            <a:ext cx="457243" cy="333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02527" y="4644556"/>
            <a:ext cx="457243" cy="3335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83034" y="5111571"/>
            <a:ext cx="562028" cy="3240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12538" y="5111571"/>
            <a:ext cx="571554" cy="3145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50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767" y="3770762"/>
            <a:ext cx="990694" cy="324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02923" y="3770762"/>
            <a:ext cx="781124" cy="3339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2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878" y="4568199"/>
            <a:ext cx="295303" cy="3145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2968" y="4568199"/>
            <a:ext cx="276251" cy="324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9671" y="5063790"/>
            <a:ext cx="466769" cy="324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26760" y="5063790"/>
            <a:ext cx="466769" cy="324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87730" y="5711871"/>
            <a:ext cx="409614" cy="324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35448" y="5711871"/>
            <a:ext cx="285777" cy="324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64820" y="5711871"/>
            <a:ext cx="723969" cy="324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81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0200" y="3436749"/>
            <a:ext cx="495347" cy="429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5944" y="3598954"/>
            <a:ext cx="485821" cy="57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6606" y="4228693"/>
            <a:ext cx="180992" cy="314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9252" y="4467230"/>
            <a:ext cx="666813" cy="324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2295" y="4734392"/>
            <a:ext cx="466769" cy="324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06871" y="5478628"/>
            <a:ext cx="285777" cy="324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17146" y="5726707"/>
            <a:ext cx="723969" cy="324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30663" y="5984327"/>
            <a:ext cx="476295" cy="324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7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6871" y="1289586"/>
            <a:ext cx="276251" cy="323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7620" y="1537280"/>
            <a:ext cx="733495" cy="323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0663" y="1794501"/>
            <a:ext cx="466769" cy="323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06871" y="2547108"/>
            <a:ext cx="276251" cy="323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7620" y="2794802"/>
            <a:ext cx="733495" cy="323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30663" y="3052023"/>
            <a:ext cx="466769" cy="323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12229" y="3804630"/>
            <a:ext cx="723969" cy="323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17</Words>
  <Application>Microsoft Office PowerPoint</Application>
  <PresentationFormat>全屏显示(4:3)</PresentationFormat>
  <Paragraphs>3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2022-01-18T08:14:20Z</dcterms:modified>
</cp:coreProperties>
</file>