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0" y="0"/>
            <a:ext cx="9144000" cy="6871574"/>
            <a:chOff x="827584" y="0"/>
            <a:chExt cx="10513168" cy="687157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962"/>
            <a:stretch/>
          </p:blipFill>
          <p:spPr>
            <a:xfrm>
              <a:off x="827584" y="0"/>
              <a:ext cx="1473710" cy="687157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6990"/>
            <a:stretch/>
          </p:blipFill>
          <p:spPr>
            <a:xfrm>
              <a:off x="9890702" y="0"/>
              <a:ext cx="1450050" cy="685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6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6022" y="1928674"/>
            <a:ext cx="466769" cy="314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8833" y="1928674"/>
            <a:ext cx="476295" cy="324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6022" y="3311346"/>
            <a:ext cx="476295" cy="324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8833" y="3311346"/>
            <a:ext cx="466769" cy="314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122"/>
          <a:stretch/>
        </p:blipFill>
        <p:spPr>
          <a:xfrm>
            <a:off x="107504" y="1052736"/>
            <a:ext cx="8640000" cy="42133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00" y="4054310"/>
            <a:ext cx="6287100" cy="1106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0" y="-35415"/>
            <a:ext cx="9144000" cy="6887497"/>
            <a:chOff x="1187624" y="0"/>
            <a:chExt cx="9865096" cy="688749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29497"/>
              <a:ext cx="562847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189"/>
            <a:stretch/>
          </p:blipFill>
          <p:spPr>
            <a:xfrm>
              <a:off x="1187624" y="0"/>
              <a:ext cx="2094136" cy="687157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653"/>
            <a:stretch/>
          </p:blipFill>
          <p:spPr>
            <a:xfrm>
              <a:off x="8904312" y="11023"/>
              <a:ext cx="2148408" cy="6871574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年、月、日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制作活动日历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96"/>
          <a:stretch/>
        </p:blipFill>
        <p:spPr>
          <a:xfrm>
            <a:off x="251520" y="980728"/>
            <a:ext cx="8640000" cy="41080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7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0851" y="3386671"/>
            <a:ext cx="285777" cy="343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1622" y="4435158"/>
            <a:ext cx="266725" cy="333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2299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2973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38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9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5845838"/>
            <a:ext cx="180992" cy="31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40983" y="5845838"/>
            <a:ext cx="266725" cy="314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9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6220" y="4436214"/>
            <a:ext cx="276251" cy="324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8954" y="4436214"/>
            <a:ext cx="276251" cy="324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1411</TotalTime>
  <Words>12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2022-01-18T08:11:46Z</dcterms:modified>
</cp:coreProperties>
</file>