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1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52184"/>
            <a:ext cx="7525468" cy="2404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50"/>
          <a:stretch/>
        </p:blipFill>
        <p:spPr>
          <a:xfrm>
            <a:off x="251520" y="980728"/>
            <a:ext cx="8640000" cy="3821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8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07363"/>
            <a:ext cx="7868401" cy="24135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年、月、日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整理和复习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34"/>
          <a:stretch/>
        </p:blipFill>
        <p:spPr>
          <a:xfrm>
            <a:off x="323528" y="908720"/>
            <a:ext cx="8640000" cy="3910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5909" y="2027352"/>
            <a:ext cx="476295" cy="314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9161" y="2027352"/>
            <a:ext cx="476295" cy="314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0352" y="2780130"/>
            <a:ext cx="295303" cy="314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8687" y="2780130"/>
            <a:ext cx="676339" cy="323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7938" y="3532907"/>
            <a:ext cx="285777" cy="314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1896" y="4285684"/>
            <a:ext cx="276251" cy="323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4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9902" y="2176881"/>
            <a:ext cx="1162160" cy="362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1843" y="3912814"/>
            <a:ext cx="952590" cy="362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080" y="4704476"/>
            <a:ext cx="2162381" cy="410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1402" y="6268724"/>
            <a:ext cx="276251" cy="314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2273" y="6259186"/>
            <a:ext cx="295303" cy="3242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7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5680" y="2080639"/>
            <a:ext cx="1143109" cy="362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5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4511" y="2281189"/>
            <a:ext cx="451505" cy="324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860032" y="2281189"/>
            <a:ext cx="504056" cy="324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1261175"/>
            <a:ext cx="266725" cy="3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508" y="1261175"/>
            <a:ext cx="514399" cy="3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0885" y="1280246"/>
            <a:ext cx="488988" cy="3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1280246"/>
            <a:ext cx="466769" cy="3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8590" y="4436507"/>
            <a:ext cx="295303" cy="314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3508" y="4426972"/>
            <a:ext cx="514399" cy="3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9733" y="4446043"/>
            <a:ext cx="488989" cy="32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9825" y="4455578"/>
            <a:ext cx="466769" cy="314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79484" y="4446043"/>
            <a:ext cx="514399" cy="32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573895" y="1268897"/>
            <a:ext cx="488988" cy="3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403298" y="1280246"/>
            <a:ext cx="466769" cy="3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3540442" y="4449273"/>
            <a:ext cx="488989" cy="32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4245520"/>
            <a:ext cx="1247894" cy="362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3783" y="1223103"/>
            <a:ext cx="2295744" cy="410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2692" y="4581268"/>
            <a:ext cx="1105005" cy="362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11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2022-01-18T08:12:13Z</dcterms:modified>
</cp:coreProperties>
</file>