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1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4" r:id="rId12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50" d="100"/>
          <a:sy n="50" d="100"/>
        </p:scale>
        <p:origin x="528" y="9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00871-EBAC-48C5-9DB0-5D617DB209D1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EBF85-3B15-45A8-BB46-841605F1A6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9834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EBF85-3B15-45A8-BB46-841605F1A65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3636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8FCCAB1-7413-4841-ADE0-8BA579544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216058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9144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529"/>
          <a:stretch/>
        </p:blipFill>
        <p:spPr>
          <a:xfrm>
            <a:off x="251520" y="836712"/>
            <a:ext cx="6768752" cy="401244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1" descr="9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847632"/>
            <a:ext cx="7236320" cy="17839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251520" y="4941168"/>
            <a:ext cx="7058400" cy="18001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3">
            <a:extLst>
              <a:ext uri="{FF2B5EF4-FFF2-40B4-BE49-F238E27FC236}">
                <a16:creationId xmlns:a16="http://schemas.microsoft.com/office/drawing/2014/main" id="{BEE7DA80-C9F5-485A-8F8F-F5AA02B7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04813"/>
            <a:ext cx="30416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BFEB0BA5-576D-449D-B3CF-08B9049DC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-152400"/>
            <a:ext cx="29527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8027"/>
            <a:ext cx="9144001" cy="6884501"/>
            <a:chOff x="-1" y="-8027"/>
            <a:chExt cx="12192001" cy="6884501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04312" y="-8027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9224FFFC-2852-46F8-8D7B-E44E0CE05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年、月、日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2077B3-6A37-46E7-AC8A-407117F5B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287813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smtClean="0"/>
              <a:t>第</a:t>
            </a:r>
            <a:r>
              <a:rPr lang="en-US" altLang="zh-CN" sz="3200" smtClean="0"/>
              <a:t>3</a:t>
            </a:r>
            <a:r>
              <a:rPr lang="zh-CN" altLang="en-US" sz="3200" smtClean="0"/>
              <a:t>课时</a:t>
            </a:r>
            <a:r>
              <a:rPr lang="en-US" altLang="zh-CN" sz="3200" smtClean="0"/>
              <a:t>24</a:t>
            </a:r>
            <a:r>
              <a:rPr lang="zh-CN" altLang="en-US" sz="3200" smtClean="0"/>
              <a:t>时计时法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291"/>
          <a:stretch/>
        </p:blipFill>
        <p:spPr>
          <a:xfrm>
            <a:off x="251520" y="980728"/>
            <a:ext cx="8640000" cy="39419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23515" y="2129218"/>
            <a:ext cx="504873" cy="3146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33262" y="2882404"/>
            <a:ext cx="266725" cy="3241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94585" y="4369707"/>
            <a:ext cx="1047850" cy="4004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972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54897" y="2271062"/>
            <a:ext cx="1028798" cy="3620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45900" y="2271062"/>
            <a:ext cx="1266945" cy="3620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69737" y="3852793"/>
            <a:ext cx="1028798" cy="3525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97124" y="4510259"/>
            <a:ext cx="1771819" cy="4287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83386" y="4500731"/>
            <a:ext cx="1781345" cy="4383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546641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63447" y="3968323"/>
            <a:ext cx="998453" cy="2913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26298" y="3968323"/>
            <a:ext cx="998453" cy="2913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38486" y="6365549"/>
            <a:ext cx="1023414" cy="2830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76221" y="6365549"/>
            <a:ext cx="823723" cy="2830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7145514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39569" y="2954146"/>
            <a:ext cx="346640" cy="3388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86838" y="3608154"/>
            <a:ext cx="299371" cy="2521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86838" y="4868892"/>
            <a:ext cx="299371" cy="2442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86838" y="6121752"/>
            <a:ext cx="299371" cy="2521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836712"/>
            <a:ext cx="8640000" cy="563148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94616" y="4448104"/>
            <a:ext cx="276251" cy="3239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23679" y="4457632"/>
            <a:ext cx="381036" cy="3144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03878" y="5210403"/>
            <a:ext cx="180992" cy="3144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51860" y="5200874"/>
            <a:ext cx="476295" cy="3239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66656" y="5200874"/>
            <a:ext cx="295303" cy="3239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36843" y="5944116"/>
            <a:ext cx="476295" cy="3239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495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79263" y="3585859"/>
            <a:ext cx="1105005" cy="3430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54500" y="5043641"/>
            <a:ext cx="276251" cy="3239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50112" y="5043641"/>
            <a:ext cx="504873" cy="3239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346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11832" y="4771033"/>
            <a:ext cx="466769" cy="4196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1407</TotalTime>
  <Words>16</Words>
  <Application>Microsoft Office PowerPoint</Application>
  <PresentationFormat>全屏显示(4:3)</PresentationFormat>
  <Paragraphs>3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7" baseType="lpstr">
      <vt:lpstr>等线</vt:lpstr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咿呀咿呀咦</cp:lastModifiedBy>
  <cp:revision>190</cp:revision>
  <dcterms:created xsi:type="dcterms:W3CDTF">2015-08-18T12:29:20Z</dcterms:created>
  <dcterms:modified xsi:type="dcterms:W3CDTF">2022-01-18T08:07:40Z</dcterms:modified>
</cp:coreProperties>
</file>