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01" r:id="rId2"/>
    <p:sldId id="276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>
        <p:scale>
          <a:sx n="50" d="100"/>
          <a:sy n="50" d="100"/>
        </p:scale>
        <p:origin x="528" y="9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D1650C-907D-4445-940C-D6CB747EE60E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545919-3CCC-4EF7-B817-D5ABCA7BF3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1214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45919-3CCC-4EF7-B817-D5ABCA7BF3A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2721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8FCCAB1-7413-4841-ADE0-8BA579544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2160588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5D72774-DE0C-4ED7-9240-BC4CADC5BFA5}"/>
              </a:ext>
            </a:extLst>
          </p:cNvPr>
          <p:cNvGrpSpPr/>
          <p:nvPr/>
        </p:nvGrpSpPr>
        <p:grpSpPr>
          <a:xfrm>
            <a:off x="-1" y="0"/>
            <a:ext cx="9144001" cy="6871574"/>
            <a:chOff x="-1" y="0"/>
            <a:chExt cx="12192001" cy="687157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E72EE24-BD0A-47DC-922C-52B09A80C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301295" cy="687157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89A69CAB-1ABE-49CF-BD7D-AE3E1E01C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90702" y="0"/>
              <a:ext cx="2301298" cy="685800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65A6270A-D6C9-4072-A387-A51615A8B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01296" y="0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2097"/>
          <a:stretch/>
        </p:blipFill>
        <p:spPr>
          <a:xfrm>
            <a:off x="480995" y="1196752"/>
            <a:ext cx="8640000" cy="421971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42891" y="2803538"/>
            <a:ext cx="5953693" cy="25080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3">
            <a:extLst>
              <a:ext uri="{FF2B5EF4-FFF2-40B4-BE49-F238E27FC236}">
                <a16:creationId xmlns:a16="http://schemas.microsoft.com/office/drawing/2014/main" id="{BEE7DA80-C9F5-485A-8F8F-F5AA02B7E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04813"/>
            <a:ext cx="304165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图片 77">
            <a:extLst>
              <a:ext uri="{FF2B5EF4-FFF2-40B4-BE49-F238E27FC236}">
                <a16:creationId xmlns:a16="http://schemas.microsoft.com/office/drawing/2014/main" id="{BFEB0BA5-576D-449D-B3CF-08B9049DC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-152400"/>
            <a:ext cx="295275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F9E14D5B-BE41-491C-AACE-79258A1A7C41}"/>
              </a:ext>
            </a:extLst>
          </p:cNvPr>
          <p:cNvGrpSpPr/>
          <p:nvPr/>
        </p:nvGrpSpPr>
        <p:grpSpPr>
          <a:xfrm>
            <a:off x="-1" y="-8027"/>
            <a:ext cx="9144001" cy="6884501"/>
            <a:chOff x="-1" y="-8027"/>
            <a:chExt cx="12192001" cy="6884501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1362BF2-37AC-4234-B3D4-3A6A75A63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81761" y="0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4DB75FA-795B-4C05-BA63-22EFCD14A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" y="0"/>
              <a:ext cx="3281761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E3F42CD-2153-4583-9454-07EB50AF1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04312" y="-8027"/>
              <a:ext cx="3287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F77558D-D5C8-4F03-874B-9F9F0378D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50687" y="5252809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8542F9B-7998-4BAF-B35D-E872A57CF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>
            <a:extLst>
              <a:ext uri="{FF2B5EF4-FFF2-40B4-BE49-F238E27FC236}">
                <a16:creationId xmlns:a16="http://schemas.microsoft.com/office/drawing/2014/main" id="{9224FFFC-2852-46F8-8D7B-E44E0CE05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1844675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年、月、日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42077B3-6A37-46E7-AC8A-407117F5B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050" y="2878138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smtClean="0"/>
              <a:t>第</a:t>
            </a:r>
            <a:r>
              <a:rPr lang="en-US" altLang="zh-CN" sz="3200" smtClean="0"/>
              <a:t>2</a:t>
            </a:r>
            <a:r>
              <a:rPr lang="zh-CN" altLang="en-US" sz="3200" smtClean="0"/>
              <a:t>课时认识平年和闰年</a:t>
            </a: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191"/>
          <a:stretch/>
        </p:blipFill>
        <p:spPr>
          <a:xfrm>
            <a:off x="323528" y="836712"/>
            <a:ext cx="8640000" cy="418337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90914" y="2113419"/>
            <a:ext cx="476295" cy="3240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010716" y="2113419"/>
            <a:ext cx="676339" cy="3240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10231" y="2913943"/>
            <a:ext cx="504873" cy="3240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14222" y="3723997"/>
            <a:ext cx="723969" cy="3240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457552" y="4524520"/>
            <a:ext cx="457243" cy="3240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620154" y="4524520"/>
            <a:ext cx="257199" cy="3240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2235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97874" y="1394901"/>
            <a:ext cx="628710" cy="3149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44798" y="2196470"/>
            <a:ext cx="704917" cy="32444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74610" y="2196470"/>
            <a:ext cx="685865" cy="32444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12008" y="3007581"/>
            <a:ext cx="704917" cy="3149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474081" y="4610718"/>
            <a:ext cx="276251" cy="32444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303056" y="4610718"/>
            <a:ext cx="180992" cy="3149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197387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1799" y="2700744"/>
            <a:ext cx="3547113" cy="10328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89936" y="2772248"/>
            <a:ext cx="1222047" cy="13506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58765" y="4972965"/>
            <a:ext cx="1158564" cy="9533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17259" y="4806124"/>
            <a:ext cx="3467759" cy="11837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7768384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435393" y="1704124"/>
            <a:ext cx="376856" cy="3685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35393" y="2424124"/>
            <a:ext cx="376856" cy="3685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86782" y="3906981"/>
            <a:ext cx="325467" cy="2657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86782" y="5355553"/>
            <a:ext cx="325467" cy="2657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86782" y="6075553"/>
            <a:ext cx="325467" cy="2742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8567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3379703"/>
            <a:ext cx="7877927" cy="25000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341017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56563" y="3536741"/>
            <a:ext cx="174729" cy="2852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93424" y="3536741"/>
            <a:ext cx="248299" cy="2852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57873" y="3536741"/>
            <a:ext cx="248299" cy="2944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22323" y="3536741"/>
            <a:ext cx="266691" cy="2852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195968" y="3536741"/>
            <a:ext cx="248299" cy="2944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50542" y="4226837"/>
            <a:ext cx="239103" cy="2852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009272" y="4208434"/>
            <a:ext cx="248299" cy="2944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855329" y="4208434"/>
            <a:ext cx="257495" cy="2852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728975" y="4208434"/>
            <a:ext cx="257495" cy="2944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593424" y="4208434"/>
            <a:ext cx="248299" cy="2944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384303" y="4208434"/>
            <a:ext cx="423028" cy="2944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248753" y="4208434"/>
            <a:ext cx="367850" cy="2852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113202" y="4208434"/>
            <a:ext cx="423028" cy="2852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926506" y="4880127"/>
            <a:ext cx="423028" cy="2944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2790955" y="4880127"/>
            <a:ext cx="441420" cy="2852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3655405" y="4880127"/>
            <a:ext cx="423028" cy="2944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4519854" y="4880127"/>
            <a:ext cx="432224" cy="2944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5384303" y="4880127"/>
            <a:ext cx="413832" cy="2852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6248753" y="4880127"/>
            <a:ext cx="423028" cy="2944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7113202" y="4880127"/>
            <a:ext cx="423028" cy="2944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1908113" y="5551821"/>
            <a:ext cx="441420" cy="2944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23"/>
          <p:cNvSpPr/>
          <p:nvPr/>
        </p:nvSpPr>
        <p:spPr bwMode="white">
          <a:xfrm>
            <a:off x="2772563" y="5551821"/>
            <a:ext cx="395439" cy="2944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24"/>
          <p:cNvSpPr/>
          <p:nvPr/>
        </p:nvSpPr>
        <p:spPr bwMode="white">
          <a:xfrm>
            <a:off x="3627816" y="5551821"/>
            <a:ext cx="450617" cy="2944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6" name="Rectangle 25"/>
          <p:cNvSpPr/>
          <p:nvPr/>
        </p:nvSpPr>
        <p:spPr bwMode="white">
          <a:xfrm>
            <a:off x="4501461" y="5551821"/>
            <a:ext cx="441420" cy="2944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7" name="Rectangle 26"/>
          <p:cNvSpPr/>
          <p:nvPr/>
        </p:nvSpPr>
        <p:spPr bwMode="white">
          <a:xfrm>
            <a:off x="5356714" y="5551821"/>
            <a:ext cx="459813" cy="2944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8" name="Rectangle 27"/>
          <p:cNvSpPr/>
          <p:nvPr/>
        </p:nvSpPr>
        <p:spPr bwMode="white">
          <a:xfrm>
            <a:off x="6221164" y="5551821"/>
            <a:ext cx="450617" cy="2944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9" name="Rectangle 28"/>
          <p:cNvSpPr/>
          <p:nvPr/>
        </p:nvSpPr>
        <p:spPr bwMode="white">
          <a:xfrm>
            <a:off x="7094810" y="5551821"/>
            <a:ext cx="450617" cy="2944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0" name="Rectangle 29"/>
          <p:cNvSpPr/>
          <p:nvPr/>
        </p:nvSpPr>
        <p:spPr bwMode="white">
          <a:xfrm>
            <a:off x="1908113" y="6223514"/>
            <a:ext cx="441420" cy="2944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1" name="Rectangle 30"/>
          <p:cNvSpPr/>
          <p:nvPr/>
        </p:nvSpPr>
        <p:spPr bwMode="white">
          <a:xfrm>
            <a:off x="2772563" y="6223514"/>
            <a:ext cx="450617" cy="2944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826958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1481" y="4456551"/>
            <a:ext cx="7136598" cy="227118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1407</TotalTime>
  <Words>18</Words>
  <Application>Microsoft Office PowerPoint</Application>
  <PresentationFormat>全屏显示(4:3)</PresentationFormat>
  <Paragraphs>3</Paragraphs>
  <Slides>11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7" baseType="lpstr">
      <vt:lpstr>等线</vt:lpstr>
      <vt:lpstr>宋体</vt:lpstr>
      <vt:lpstr>微软雅黑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咿呀咿呀咦</cp:lastModifiedBy>
  <cp:revision>190</cp:revision>
  <dcterms:created xsi:type="dcterms:W3CDTF">2015-08-18T12:29:20Z</dcterms:created>
  <dcterms:modified xsi:type="dcterms:W3CDTF">2022-01-18T08:06:50Z</dcterms:modified>
</cp:coreProperties>
</file>