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9BC8-7440-42BD-9C7D-EAB98034076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995EC-066E-47C2-B2CB-F686F3614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65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995EC-066E-47C2-B2CB-F686F3614FF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63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134"/>
          <a:stretch/>
        </p:blipFill>
        <p:spPr>
          <a:xfrm>
            <a:off x="251520" y="1052736"/>
            <a:ext cx="8640000" cy="4466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8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8513" y="1232643"/>
            <a:ext cx="1695611" cy="410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1862299"/>
            <a:ext cx="1924233" cy="410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8469" y="2511036"/>
            <a:ext cx="2124277" cy="400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4202" y="3150232"/>
            <a:ext cx="1924233" cy="400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年、月、日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课时认识年、月、日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908720"/>
            <a:ext cx="6981972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0809" y="1678596"/>
            <a:ext cx="215540" cy="254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1307" y="2194532"/>
            <a:ext cx="5019013" cy="315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5269" y="2733569"/>
            <a:ext cx="34640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3840" y="2733569"/>
            <a:ext cx="23863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6495" y="3257206"/>
            <a:ext cx="3263898" cy="315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9946" y="3803944"/>
            <a:ext cx="400289" cy="254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60882" y="4327580"/>
            <a:ext cx="23863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32044" y="4327580"/>
            <a:ext cx="223238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29222" y="5390254"/>
            <a:ext cx="215540" cy="254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07720" y="5390254"/>
            <a:ext cx="223238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99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0231" y="2403726"/>
            <a:ext cx="1341224" cy="3899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0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798" y="1938737"/>
            <a:ext cx="428665" cy="57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1413" y="2072319"/>
            <a:ext cx="485821" cy="57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5746" y="2244066"/>
            <a:ext cx="476295" cy="57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249" y="2606644"/>
            <a:ext cx="276251" cy="314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69384" y="4037874"/>
            <a:ext cx="476295" cy="57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4798" y="4572199"/>
            <a:ext cx="466769" cy="324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962878"/>
            <a:ext cx="7868401" cy="1078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0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9175" y="1204116"/>
            <a:ext cx="504873" cy="324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028" y="3075416"/>
            <a:ext cx="5686968" cy="1069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2626" y="3084963"/>
            <a:ext cx="1562249" cy="420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18</Words>
  <Application>Microsoft Office PowerPoint</Application>
  <PresentationFormat>全屏显示(4:3)</PresentationFormat>
  <Paragraphs>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2022-01-18T08:13:43Z</dcterms:modified>
</cp:coreProperties>
</file>