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33" d="100"/>
          <a:sy n="33" d="100"/>
        </p:scale>
        <p:origin x="1038" y="1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8FCCAB1-7413-4841-ADE0-8BA579544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9144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279"/>
          <a:stretch/>
        </p:blipFill>
        <p:spPr>
          <a:xfrm>
            <a:off x="179512" y="1052736"/>
            <a:ext cx="7795960" cy="47071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91452" y="4625074"/>
            <a:ext cx="5346292" cy="3954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91452" y="5252656"/>
            <a:ext cx="3068531" cy="3868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1744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14904" y="2799937"/>
            <a:ext cx="2935525" cy="3045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64036" y="2764105"/>
            <a:ext cx="2917625" cy="4031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14904" y="3409082"/>
            <a:ext cx="4474886" cy="3941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14904" y="5639626"/>
            <a:ext cx="5566758" cy="4120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14904" y="6284603"/>
            <a:ext cx="4904475" cy="4031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>
            <a:extLst>
              <a:ext uri="{FF2B5EF4-FFF2-40B4-BE49-F238E27FC236}">
                <a16:creationId xmlns:a16="http://schemas.microsoft.com/office/drawing/2014/main" id="{BEE7DA80-C9F5-485A-8F8F-F5AA02B7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813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BFEB0BA5-576D-449D-B3CF-08B9049DC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152400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0"/>
            <a:ext cx="9144001" cy="6912094"/>
            <a:chOff x="-1" y="0"/>
            <a:chExt cx="12192001" cy="691209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40520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面积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2878138"/>
            <a:ext cx="59039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 smtClean="0"/>
              <a:t>重难点强化小专题</a:t>
            </a:r>
            <a:r>
              <a:rPr lang="en-US" altLang="zh-CN" sz="3200" dirty="0" smtClean="0"/>
              <a:t>(</a:t>
            </a:r>
            <a:r>
              <a:rPr lang="zh-CN" altLang="en-US" sz="3200" dirty="0" smtClean="0"/>
              <a:t>六</a:t>
            </a:r>
            <a:r>
              <a:rPr lang="en-US" altLang="zh-CN" sz="3200" dirty="0" smtClean="0"/>
              <a:t>)</a:t>
            </a:r>
          </a:p>
          <a:p>
            <a:pPr algn="ctr"/>
            <a:r>
              <a:rPr lang="zh-CN" altLang="en-US" sz="3200" dirty="0" smtClean="0"/>
              <a:t>长方形、正方形面积的计算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258"/>
          <a:stretch/>
        </p:blipFill>
        <p:spPr>
          <a:xfrm>
            <a:off x="395536" y="980728"/>
            <a:ext cx="8640000" cy="41803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96373" y="2882451"/>
            <a:ext cx="2391851" cy="3908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38556" y="3673785"/>
            <a:ext cx="1362205" cy="3908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65334" y="3673785"/>
            <a:ext cx="1369980" cy="3908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96109" y="4465118"/>
            <a:ext cx="781124" cy="3908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82680" y="4465118"/>
            <a:ext cx="943065" cy="3908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6654239" y="2879725"/>
            <a:ext cx="1381076" cy="3908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321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78469" y="2986753"/>
            <a:ext cx="2229062" cy="3908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83916" y="2986753"/>
            <a:ext cx="1381256" cy="3908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7554" y="3778056"/>
            <a:ext cx="1190738" cy="3908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74390" y="3778056"/>
            <a:ext cx="1390782" cy="3908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815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6915" y="2710367"/>
            <a:ext cx="314355" cy="3241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50024" y="4769779"/>
            <a:ext cx="295303" cy="3241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447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30531" y="3322398"/>
            <a:ext cx="295303" cy="3244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317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426642"/>
            <a:ext cx="4639117" cy="24420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809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4800614"/>
            <a:ext cx="6620507" cy="17935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940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25746" y="2557750"/>
            <a:ext cx="5906063" cy="17828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1419</TotalTime>
  <Words>26</Words>
  <Application>Microsoft Office PowerPoint</Application>
  <PresentationFormat>全屏显示(4:3)</PresentationFormat>
  <Paragraphs>3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192</cp:revision>
  <dcterms:created xsi:type="dcterms:W3CDTF">2015-08-18T12:29:20Z</dcterms:created>
  <dcterms:modified xsi:type="dcterms:W3CDTF">2022-01-18T08:04:49Z</dcterms:modified>
</cp:coreProperties>
</file>