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03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8502" y="3234327"/>
            <a:ext cx="6801499" cy="17920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323528" y="1052736"/>
            <a:ext cx="6729846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848" y="3812918"/>
            <a:ext cx="6084315" cy="19298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面积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5</a:t>
            </a:r>
            <a:r>
              <a:rPr lang="zh-CN" altLang="en-US" sz="3200" smtClean="0"/>
              <a:t>课时面积单位间的进率</a:t>
            </a:r>
            <a:endParaRPr lang="zh-CN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708"/>
          <a:stretch/>
        </p:blipFill>
        <p:spPr>
          <a:xfrm>
            <a:off x="179512" y="1196752"/>
            <a:ext cx="8640000" cy="34588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52389" y="2108295"/>
            <a:ext cx="190518" cy="3148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85796" y="2785659"/>
            <a:ext cx="447717" cy="324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2125" y="3472564"/>
            <a:ext cx="647761" cy="324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4793" y="4159468"/>
            <a:ext cx="638235" cy="324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3938" y="2004267"/>
            <a:ext cx="866857" cy="333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5195" y="2004267"/>
            <a:ext cx="485821" cy="333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16970" y="2004267"/>
            <a:ext cx="485821" cy="333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4478" y="2004267"/>
            <a:ext cx="495347" cy="333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3475" y="3357320"/>
            <a:ext cx="733495" cy="333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11700" y="3957617"/>
            <a:ext cx="733495" cy="343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31369" y="3957617"/>
            <a:ext cx="743020" cy="343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13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3254" y="2053763"/>
            <a:ext cx="723969" cy="324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7312" y="2750672"/>
            <a:ext cx="276251" cy="3150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0972" y="3428488"/>
            <a:ext cx="723969" cy="3245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7312" y="4115850"/>
            <a:ext cx="266725" cy="3150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1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4974" y="2262021"/>
            <a:ext cx="457243" cy="333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1788" y="3167601"/>
            <a:ext cx="466769" cy="324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1788" y="4054117"/>
            <a:ext cx="466769" cy="324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0410" y="4950165"/>
            <a:ext cx="457243" cy="3241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794741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05899" y="2353424"/>
            <a:ext cx="385541" cy="376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05899" y="3615890"/>
            <a:ext cx="385541" cy="376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58473" y="4913424"/>
            <a:ext cx="332967" cy="280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05899" y="6140821"/>
            <a:ext cx="385541" cy="376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25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102334"/>
            <a:ext cx="7249217" cy="24788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14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3390059"/>
            <a:ext cx="7049173" cy="1794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15</Words>
  <Application>Microsoft Office PowerPoint</Application>
  <PresentationFormat>全屏显示(4:3)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2022-01-18T08:03:48Z</dcterms:modified>
</cp:coreProperties>
</file>