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1" r:id="rId9"/>
    <p:sldId id="332" r:id="rId10"/>
    <p:sldId id="333" r:id="rId11"/>
    <p:sldId id="334" r:id="rId12"/>
    <p:sldId id="335" r:id="rId13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33" d="100"/>
          <a:sy n="33" d="100"/>
        </p:scale>
        <p:origin x="1038" y="13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8FCCAB1-7413-4841-ADE0-8BA579544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9144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620688"/>
            <a:ext cx="8640000" cy="49931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581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32725"/>
            <a:ext cx="7906504" cy="44195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>
            <a:extLst>
              <a:ext uri="{FF2B5EF4-FFF2-40B4-BE49-F238E27FC236}">
                <a16:creationId xmlns:a16="http://schemas.microsoft.com/office/drawing/2014/main" id="{BEE7DA80-C9F5-485A-8F8F-F5AA02B7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4813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BFEB0BA5-576D-449D-B3CF-08B9049DC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-152400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0"/>
            <a:ext cx="9144001" cy="6912094"/>
            <a:chOff x="-1" y="0"/>
            <a:chExt cx="12192001" cy="691209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40520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面积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smtClean="0"/>
              <a:t>第</a:t>
            </a:r>
            <a:r>
              <a:rPr lang="en-US" altLang="zh-CN" sz="3200" smtClean="0"/>
              <a:t>5</a:t>
            </a:r>
            <a:r>
              <a:rPr lang="zh-CN" altLang="en-US" sz="3200" smtClean="0"/>
              <a:t>单元易错易混专练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619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64158" y="4512118"/>
            <a:ext cx="295303" cy="3241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549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79131" y="1308945"/>
            <a:ext cx="371510" cy="3243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87863" y="4228003"/>
            <a:ext cx="361984" cy="3243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620688"/>
            <a:ext cx="8126557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80841" y="3114893"/>
            <a:ext cx="1290214" cy="3947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44694" y="3796762"/>
            <a:ext cx="1711325" cy="3947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44694" y="4478631"/>
            <a:ext cx="1711325" cy="4037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23583" y="5169473"/>
            <a:ext cx="1711325" cy="4037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50770" y="5860314"/>
            <a:ext cx="1290214" cy="3947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620688"/>
            <a:ext cx="8035988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05777" y="3172811"/>
            <a:ext cx="256938" cy="3012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93201" y="3855149"/>
            <a:ext cx="850556" cy="3012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31244" y="4537488"/>
            <a:ext cx="673357" cy="2924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48713" y="4537488"/>
            <a:ext cx="877136" cy="2924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60302" y="5210964"/>
            <a:ext cx="673357" cy="3012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56522" y="5893303"/>
            <a:ext cx="1080915" cy="3012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692696"/>
            <a:ext cx="8640000" cy="14054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1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2077555"/>
            <a:ext cx="8640000" cy="27430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717472" y="2899516"/>
            <a:ext cx="7515942" cy="17586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2"/>
            <a:ext cx="7819186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4292" y="4537989"/>
            <a:ext cx="6620876" cy="15865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620688"/>
            <a:ext cx="8640000" cy="26735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46502" y="2072034"/>
            <a:ext cx="4305711" cy="10885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1408</TotalTime>
  <Words>13</Words>
  <Application>Microsoft Office PowerPoint</Application>
  <PresentationFormat>全屏显示(4:3)</PresentationFormat>
  <Paragraphs>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190</cp:revision>
  <dcterms:created xsi:type="dcterms:W3CDTF">2015-08-18T12:29:20Z</dcterms:created>
  <dcterms:modified xsi:type="dcterms:W3CDTF">2022-01-18T08:03:19Z</dcterms:modified>
</cp:coreProperties>
</file>