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2090121"/>
            <a:ext cx="438191" cy="2954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0321" y="2090121"/>
            <a:ext cx="171466" cy="2954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0200" y="2090121"/>
            <a:ext cx="466769" cy="30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4522" y="2090121"/>
            <a:ext cx="438191" cy="2954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0917" y="2785771"/>
            <a:ext cx="266725" cy="30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11744" y="2785771"/>
            <a:ext cx="257199" cy="30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78778" y="2785771"/>
            <a:ext cx="438191" cy="30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74522" y="2785771"/>
            <a:ext cx="438191" cy="30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1391" y="3481420"/>
            <a:ext cx="276251" cy="30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11744" y="3481420"/>
            <a:ext cx="257199" cy="30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78778" y="3481420"/>
            <a:ext cx="447717" cy="30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474522" y="3481420"/>
            <a:ext cx="438191" cy="30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64423" y="4901308"/>
            <a:ext cx="476295" cy="409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9144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面积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5</a:t>
            </a:r>
            <a:r>
              <a:rPr lang="zh-CN" altLang="en-US" sz="3200" smtClean="0"/>
              <a:t>单元能力素养提升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251520" y="908720"/>
            <a:ext cx="7510909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3938" y="1839764"/>
            <a:ext cx="811542" cy="2734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5330" y="2419908"/>
            <a:ext cx="430614" cy="2734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8219" y="3008340"/>
            <a:ext cx="993725" cy="2817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7591" y="3596772"/>
            <a:ext cx="803261" cy="2817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35455" y="4143764"/>
            <a:ext cx="1184189" cy="3729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0565" y="5320628"/>
            <a:ext cx="1581679" cy="3729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39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0884" y="2653647"/>
            <a:ext cx="276251" cy="324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6033" y="3330792"/>
            <a:ext cx="495347" cy="324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12052" y="4007937"/>
            <a:ext cx="495347" cy="324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79219" y="5352690"/>
            <a:ext cx="904961" cy="324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735762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018" y="2751303"/>
            <a:ext cx="4031686" cy="9329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019" y="5055303"/>
            <a:ext cx="3525462" cy="10379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742316" y="6093296"/>
            <a:ext cx="4333739" cy="5189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76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2503036"/>
            <a:ext cx="7239691" cy="1766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87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48117"/>
            <a:ext cx="5953693" cy="3116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6754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420" y="3830911"/>
            <a:ext cx="4660850" cy="29111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251520" y="908720"/>
            <a:ext cx="7331397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519" y="3510891"/>
            <a:ext cx="5165117" cy="469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1842" y="4360329"/>
            <a:ext cx="2635099" cy="8898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8995" y="4360329"/>
            <a:ext cx="1786371" cy="1310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13</Words>
  <Application>Microsoft Office PowerPoint</Application>
  <PresentationFormat>全屏显示(4:3)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2022-01-18T08:02:51Z</dcterms:modified>
</cp:coreProperties>
</file>