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1" r:id="rId2"/>
    <p:sldId id="276" r:id="rId3"/>
    <p:sldId id="325" r:id="rId4"/>
    <p:sldId id="326" r:id="rId5"/>
    <p:sldId id="327" r:id="rId6"/>
    <p:sldId id="329" r:id="rId7"/>
    <p:sldId id="330" r:id="rId8"/>
    <p:sldId id="331" r:id="rId9"/>
    <p:sldId id="332" r:id="rId10"/>
    <p:sldId id="333" r:id="rId1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32B23-4E4D-45EE-9D42-C23A2BB25B7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DF03B-2C04-450C-AD11-1E01A9FD25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36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DF03B-2C04-450C-AD11-1E01A9FD25F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44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82597"/>
            <a:chOff x="-1" y="0"/>
            <a:chExt cx="12192001" cy="68825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11023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面积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2780928"/>
            <a:ext cx="70784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 smtClean="0"/>
              <a:t>第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课时长方形、正方形面积的计算</a:t>
            </a:r>
            <a:r>
              <a:rPr lang="en-US" altLang="zh-CN" sz="3200" dirty="0" smtClean="0"/>
              <a:t>(2)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251520" y="980728"/>
            <a:ext cx="6648382" cy="4851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2586" y="3527888"/>
            <a:ext cx="3122613" cy="3375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2586" y="4760601"/>
            <a:ext cx="3635719" cy="3375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24423" y="5354945"/>
            <a:ext cx="1817859" cy="3228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7547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66831" y="2116632"/>
            <a:ext cx="233862" cy="284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66831" y="2785428"/>
            <a:ext cx="242214" cy="284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58479" y="3462583"/>
            <a:ext cx="258919" cy="2758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7852" y="4240058"/>
            <a:ext cx="242214" cy="284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17852" y="4908853"/>
            <a:ext cx="233862" cy="284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35690" y="5586008"/>
            <a:ext cx="409259" cy="284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69741" y="6313323"/>
            <a:ext cx="242214" cy="2758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3"/>
            <a:ext cx="6120680" cy="39782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32" y="4602366"/>
            <a:ext cx="6300216" cy="22556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395536" y="4791126"/>
            <a:ext cx="7658831" cy="20668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9689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055" y="5166371"/>
            <a:ext cx="6856767" cy="15801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55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4663722"/>
            <a:ext cx="5667916" cy="10865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66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028" y="1902882"/>
            <a:ext cx="4991576" cy="11003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323528" y="980728"/>
            <a:ext cx="6823154" cy="4851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436" y="4341064"/>
            <a:ext cx="6070877" cy="1392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23</Words>
  <Application>Microsoft Office PowerPoint</Application>
  <PresentationFormat>全屏显示(4:3)</PresentationFormat>
  <Paragraphs>3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2022-01-18T08:02:11Z</dcterms:modified>
</cp:coreProperties>
</file>