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33" d="100"/>
          <a:sy n="33" d="100"/>
        </p:scale>
        <p:origin x="1038" y="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0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74081" y="1204027"/>
            <a:ext cx="2381477" cy="4293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26452" y="1919569"/>
            <a:ext cx="2714884" cy="4293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12052" y="2625571"/>
            <a:ext cx="2381477" cy="4197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31060" y="4037574"/>
            <a:ext cx="1381256" cy="4293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9"/>
          <a:stretch/>
        </p:blipFill>
        <p:spPr>
          <a:xfrm>
            <a:off x="395536" y="1052736"/>
            <a:ext cx="7850369" cy="4707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0914" y="3308631"/>
            <a:ext cx="3384227" cy="23386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0"/>
            <a:ext cx="9142483" cy="6882597"/>
            <a:chOff x="-1" y="0"/>
            <a:chExt cx="12189976" cy="688259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2287" y="11023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面积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2</a:t>
            </a:r>
            <a:r>
              <a:rPr lang="zh-CN" altLang="en-US" sz="3200" smtClean="0"/>
              <a:t>课时面积和面积单位</a:t>
            </a:r>
            <a:r>
              <a:rPr lang="en-US" altLang="zh-CN" sz="3200" smtClean="0"/>
              <a:t>(2)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9"/>
          <a:stretch/>
        </p:blipFill>
        <p:spPr>
          <a:xfrm>
            <a:off x="251520" y="908720"/>
            <a:ext cx="7852990" cy="4707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39506" y="1848044"/>
            <a:ext cx="1653716" cy="3811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95264" y="2506330"/>
            <a:ext cx="1653716" cy="3811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60267" y="2506330"/>
            <a:ext cx="1246781" cy="3811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70603" y="3164615"/>
            <a:ext cx="1134224" cy="3811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0758" y="4472525"/>
            <a:ext cx="1939437" cy="3897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14392" y="4481187"/>
            <a:ext cx="718630" cy="3811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917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26363" y="2979507"/>
            <a:ext cx="1695611" cy="4295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643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64908" y="2100437"/>
            <a:ext cx="1371730" cy="4291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83607" y="2834771"/>
            <a:ext cx="1371730" cy="4196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88568" y="3550031"/>
            <a:ext cx="1819448" cy="4291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26760" y="4284364"/>
            <a:ext cx="1371730" cy="4196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35889" y="5009161"/>
            <a:ext cx="476295" cy="4196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64511" y="5733958"/>
            <a:ext cx="924013" cy="4100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836712"/>
            <a:ext cx="8640000" cy="45427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6027" y="3986094"/>
            <a:ext cx="1457464" cy="4103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71220" y="3986094"/>
            <a:ext cx="1457464" cy="4103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84517" y="4692319"/>
            <a:ext cx="2181433" cy="4294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99710" y="4692319"/>
            <a:ext cx="2181433" cy="4294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13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2515" y="3597345"/>
            <a:ext cx="1457464" cy="4195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07708" y="3597345"/>
            <a:ext cx="1457464" cy="4195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21005" y="4312500"/>
            <a:ext cx="2171907" cy="4195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45724" y="4312500"/>
            <a:ext cx="2171907" cy="4195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764704"/>
            <a:ext cx="700526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79502" y="4947469"/>
            <a:ext cx="223983" cy="2628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73002" y="5519603"/>
            <a:ext cx="223983" cy="2706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4225" y="6099469"/>
            <a:ext cx="239430" cy="2551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980728"/>
            <a:ext cx="8640000" cy="55998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4859" y="3814058"/>
            <a:ext cx="2657728" cy="15931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47075" y="3814058"/>
            <a:ext cx="2152855" cy="20987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2014" y="5464450"/>
            <a:ext cx="2543417" cy="4102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17</Words>
  <Application>Microsoft Office PowerPoint</Application>
  <PresentationFormat>全屏显示(4:3)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2022-01-18T08:01:15Z</dcterms:modified>
</cp:coreProperties>
</file>