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52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9144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1</a:t>
            </a:r>
            <a:r>
              <a:rPr lang="zh-CN" altLang="en-US" sz="3200" smtClean="0"/>
              <a:t>课时面积和面积单位</a:t>
            </a:r>
            <a:r>
              <a:rPr lang="en-US" altLang="zh-CN" sz="3200" smtClean="0"/>
              <a:t>(1)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323528" y="1124744"/>
            <a:ext cx="7482566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7226" y="4203953"/>
            <a:ext cx="866228" cy="379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4481290"/>
            <a:ext cx="514399" cy="438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756824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9265" y="4089241"/>
            <a:ext cx="450590" cy="308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4871" y="4097589"/>
            <a:ext cx="442245" cy="300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9265" y="6192893"/>
            <a:ext cx="450590" cy="308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4871" y="6201241"/>
            <a:ext cx="442245" cy="300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7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674" y="2119321"/>
            <a:ext cx="933539" cy="419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7443" y="4502717"/>
            <a:ext cx="324597" cy="943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580112" y="4502716"/>
            <a:ext cx="396605" cy="943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911914" y="5229200"/>
            <a:ext cx="740206" cy="217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920889" y="4326694"/>
            <a:ext cx="740206" cy="217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20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6330" y="3986817"/>
            <a:ext cx="1371730" cy="428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7146" y="4711139"/>
            <a:ext cx="485821" cy="428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646463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926" y="3095793"/>
            <a:ext cx="206697" cy="242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1227" y="3095793"/>
            <a:ext cx="213824" cy="242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9926" y="6061337"/>
            <a:ext cx="206697" cy="242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1227" y="6061337"/>
            <a:ext cx="213824" cy="242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323528" y="476672"/>
            <a:ext cx="6616739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096" y="5231906"/>
            <a:ext cx="8640000" cy="1352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54992" y="5327832"/>
            <a:ext cx="7887453" cy="1151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17</Words>
  <Application>Microsoft Office PowerPoint</Application>
  <PresentationFormat>全屏显示(4:3)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2022-01-18T08:00:38Z</dcterms:modified>
</cp:coreProperties>
</file>