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2BB7C-693E-4673-8AB6-E0B777300E5C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ED353-E61B-4C2E-9539-ECD4FA623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19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ED353-E61B-4C2E-9539-ECD4FA62393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37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51520" y="1124744"/>
            <a:ext cx="7379494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2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71" y="1920211"/>
            <a:ext cx="952590" cy="324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1589" y="1920211"/>
            <a:ext cx="885909" cy="324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6871" y="2598108"/>
            <a:ext cx="723969" cy="324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2063" y="2598108"/>
            <a:ext cx="895435" cy="324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6871" y="3285554"/>
            <a:ext cx="952590" cy="324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31589" y="3285554"/>
            <a:ext cx="885909" cy="324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两位数乘两位数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重难点强化小专题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四</a:t>
            </a:r>
            <a:r>
              <a:rPr lang="en-US" altLang="zh-CN" sz="3200" dirty="0" smtClean="0"/>
              <a:t>)</a:t>
            </a:r>
          </a:p>
          <a:p>
            <a:pPr algn="ctr"/>
            <a:r>
              <a:rPr lang="zh-CN" altLang="en-US" sz="3200" dirty="0" smtClean="0"/>
              <a:t>笔算乘法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进位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84"/>
          <a:stretch/>
        </p:blipFill>
        <p:spPr>
          <a:xfrm>
            <a:off x="251520" y="980728"/>
            <a:ext cx="8640000" cy="3609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7572" y="2006210"/>
            <a:ext cx="714443" cy="3146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1486" y="2692634"/>
            <a:ext cx="714443" cy="324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8421" y="4075015"/>
            <a:ext cx="914487" cy="324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2306" y="2147303"/>
            <a:ext cx="266725" cy="324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7874" y="4910858"/>
            <a:ext cx="914487" cy="324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7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78" y="2395337"/>
            <a:ext cx="4000882" cy="4003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9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6308" y="2070751"/>
            <a:ext cx="1085953" cy="3238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5294" y="2070751"/>
            <a:ext cx="1305049" cy="3238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614" y="2775709"/>
            <a:ext cx="1857552" cy="2543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6882" y="2775709"/>
            <a:ext cx="2448158" cy="2543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0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1318183"/>
            <a:ext cx="1305049" cy="3239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3872" y="1318183"/>
            <a:ext cx="1305049" cy="3239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032734"/>
            <a:ext cx="2486262" cy="2543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5459" y="2032734"/>
            <a:ext cx="2457684" cy="2543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40000" cy="56883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408" y="5324520"/>
            <a:ext cx="5010628" cy="1105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2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720040"/>
            <a:ext cx="4715325" cy="1791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0851" y="4720040"/>
            <a:ext cx="2067122" cy="428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1411</TotalTime>
  <Words>28</Words>
  <Application>Microsoft Office PowerPoint</Application>
  <PresentationFormat>全屏显示(4:3)</PresentationFormat>
  <Paragraphs>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2022-01-18T07:58:13Z</dcterms:modified>
</cp:coreProperties>
</file>