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470F2-D49C-4B97-A685-433D3B1FA5A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0FBC2-668B-41E7-B114-8C31549CD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77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FBC2-668B-41E7-B114-8C31549CD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70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179512" y="1124744"/>
            <a:ext cx="7719529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8765" y="2504968"/>
            <a:ext cx="621307" cy="289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1719" y="2504968"/>
            <a:ext cx="655351" cy="289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3232" y="3109939"/>
            <a:ext cx="655351" cy="289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7837" y="4396566"/>
            <a:ext cx="263842" cy="315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69144" y="4396566"/>
            <a:ext cx="263842" cy="315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8962" y="4396566"/>
            <a:ext cx="263842" cy="315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9104" y="5188992"/>
            <a:ext cx="263842" cy="3067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6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7003" y="2635440"/>
            <a:ext cx="695391" cy="324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4610" y="2635440"/>
            <a:ext cx="714443" cy="324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8899" y="3312963"/>
            <a:ext cx="743020" cy="324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3662" y="3312963"/>
            <a:ext cx="714443" cy="324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7003" y="3980944"/>
            <a:ext cx="695391" cy="324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65084" y="3980944"/>
            <a:ext cx="723969" cy="324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重难点强化小专题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三</a:t>
            </a:r>
            <a:r>
              <a:rPr lang="en-US" altLang="zh-CN" sz="3200" dirty="0" smtClean="0"/>
              <a:t>)</a:t>
            </a:r>
          </a:p>
          <a:p>
            <a:pPr algn="ctr"/>
            <a:r>
              <a:rPr lang="zh-CN" altLang="en-US" sz="3200" dirty="0" smtClean="0"/>
              <a:t>笔算乘法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不进位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44"/>
          <a:stretch/>
        </p:blipFill>
        <p:spPr>
          <a:xfrm>
            <a:off x="179512" y="1124744"/>
            <a:ext cx="8640000" cy="4246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9820" y="1984185"/>
            <a:ext cx="1095479" cy="314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9710" y="1984185"/>
            <a:ext cx="1076427" cy="314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126" y="2642440"/>
            <a:ext cx="1857552" cy="2537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9015" y="2642440"/>
            <a:ext cx="1848026" cy="2537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1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6308" y="1270559"/>
            <a:ext cx="1085953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6198" y="1270559"/>
            <a:ext cx="1076427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614" y="1927988"/>
            <a:ext cx="1857552" cy="2543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5503" y="1927988"/>
            <a:ext cx="1848026" cy="2543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41094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39551" y="2413523"/>
            <a:ext cx="2661456" cy="3793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3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9461" y="2358207"/>
            <a:ext cx="600132" cy="343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1766" y="2367746"/>
            <a:ext cx="676339" cy="333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6011" y="2901922"/>
            <a:ext cx="285777" cy="2289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9461" y="2844689"/>
            <a:ext cx="666813" cy="352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8315" y="2901922"/>
            <a:ext cx="295303" cy="2289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69869" y="2844689"/>
            <a:ext cx="609658" cy="343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54544" y="3245321"/>
            <a:ext cx="1533671" cy="38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36374" y="3245321"/>
            <a:ext cx="1533671" cy="38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59461" y="3369326"/>
            <a:ext cx="666813" cy="352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31766" y="3369326"/>
            <a:ext cx="666813" cy="352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16529" y="3855808"/>
            <a:ext cx="657287" cy="352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88833" y="3865347"/>
            <a:ext cx="676339" cy="333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54544" y="4275518"/>
            <a:ext cx="1533671" cy="38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236374" y="4275518"/>
            <a:ext cx="1533671" cy="38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87951" y="4389984"/>
            <a:ext cx="1038324" cy="333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579307" y="4380445"/>
            <a:ext cx="1019272" cy="352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73331" y="4800155"/>
            <a:ext cx="400088" cy="333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045636" y="4800155"/>
            <a:ext cx="400088" cy="324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6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46713"/>
            <a:ext cx="657287" cy="571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9594" y="4072568"/>
            <a:ext cx="666813" cy="295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198" y="4072568"/>
            <a:ext cx="666813" cy="295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2802" y="4072568"/>
            <a:ext cx="657287" cy="295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4038124"/>
            <a:ext cx="7020595" cy="1784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5293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721" y="1683570"/>
            <a:ext cx="5152182" cy="1393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2652" y="4850452"/>
            <a:ext cx="4080052" cy="1915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1411</TotalTime>
  <Words>29</Words>
  <Application>Microsoft Office PowerPoint</Application>
  <PresentationFormat>全屏显示(4:3)</PresentationFormat>
  <Paragraphs>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2022-01-18T07:57:41Z</dcterms:modified>
</cp:coreProperties>
</file>