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1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990" y="3235148"/>
            <a:ext cx="5001102" cy="1087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2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554" y="2589285"/>
            <a:ext cx="6801499" cy="17480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两位数乘两位数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整理和复习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395536" y="1052736"/>
            <a:ext cx="6849326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0935" y="2698856"/>
            <a:ext cx="528613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7956" y="2698856"/>
            <a:ext cx="536165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2529" y="2698856"/>
            <a:ext cx="536165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6689" y="2698856"/>
            <a:ext cx="672094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3710" y="2698856"/>
            <a:ext cx="672094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0935" y="3356494"/>
            <a:ext cx="528613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77956" y="3356494"/>
            <a:ext cx="536165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12529" y="3356494"/>
            <a:ext cx="536165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86689" y="3364053"/>
            <a:ext cx="672094" cy="234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13710" y="3356494"/>
            <a:ext cx="672094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550935" y="4014132"/>
            <a:ext cx="528613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577956" y="4014132"/>
            <a:ext cx="536165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52116" y="4014132"/>
            <a:ext cx="672094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86689" y="4014132"/>
            <a:ext cx="672094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613710" y="4014132"/>
            <a:ext cx="672094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543383" y="4679329"/>
            <a:ext cx="536165" cy="234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577956" y="4679329"/>
            <a:ext cx="536165" cy="234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552116" y="4679329"/>
            <a:ext cx="672094" cy="234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586689" y="4679329"/>
            <a:ext cx="672094" cy="234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613710" y="4679329"/>
            <a:ext cx="672094" cy="2343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543383" y="5336966"/>
            <a:ext cx="536165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577956" y="5336966"/>
            <a:ext cx="536165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3552116" y="5336966"/>
            <a:ext cx="672094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586689" y="5336966"/>
            <a:ext cx="672094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613710" y="5336966"/>
            <a:ext cx="672094" cy="2418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6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834" y="2109371"/>
            <a:ext cx="1085953" cy="324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4820" y="2109371"/>
            <a:ext cx="1076427" cy="324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140" y="2900462"/>
            <a:ext cx="1857552" cy="2687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4599" y="2900462"/>
            <a:ext cx="1857552" cy="26878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29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1309156"/>
            <a:ext cx="1305049" cy="324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3872" y="1309156"/>
            <a:ext cx="1314575" cy="3246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101653"/>
            <a:ext cx="2486262" cy="27021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5459" y="2101653"/>
            <a:ext cx="2457684" cy="27021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726329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523" y="2278806"/>
            <a:ext cx="776780" cy="272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2741" y="2278806"/>
            <a:ext cx="768772" cy="272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09523" y="2879641"/>
            <a:ext cx="776780" cy="272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12741" y="2879641"/>
            <a:ext cx="720724" cy="272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5498" y="3496498"/>
            <a:ext cx="800804" cy="272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88716" y="3496498"/>
            <a:ext cx="792796" cy="272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5498" y="4097332"/>
            <a:ext cx="800804" cy="272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8716" y="4097332"/>
            <a:ext cx="744748" cy="2723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16927" y="5467235"/>
            <a:ext cx="776780" cy="344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09120" y="6011991"/>
            <a:ext cx="400402" cy="344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2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601130"/>
            <a:ext cx="7896979" cy="17462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6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274793"/>
            <a:ext cx="5706019" cy="1078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822"/>
          <a:stretch/>
        </p:blipFill>
        <p:spPr>
          <a:xfrm>
            <a:off x="179512" y="1124744"/>
            <a:ext cx="8640000" cy="3406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2014" y="3339052"/>
            <a:ext cx="7144432" cy="1097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13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2022-01-18T07:56:32Z</dcterms:modified>
</cp:coreProperties>
</file>