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935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81" y="5630306"/>
            <a:ext cx="5350198" cy="1079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80"/>
          <a:stretch/>
        </p:blipFill>
        <p:spPr>
          <a:xfrm>
            <a:off x="66353" y="1124744"/>
            <a:ext cx="8640000" cy="3489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9" y="2735807"/>
            <a:ext cx="6944388" cy="1792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76474"/>
            <a:chOff x="-1" y="0"/>
            <a:chExt cx="12192001" cy="68764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576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6</a:t>
            </a:r>
            <a:r>
              <a:rPr lang="zh-CN" altLang="en-US" sz="3200" smtClean="0"/>
              <a:t>课时用连除的方法解决问题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323528" y="1196752"/>
            <a:ext cx="8322686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842" y="2528498"/>
            <a:ext cx="3381697" cy="438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842" y="3881701"/>
            <a:ext cx="3162601" cy="428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2306" y="4548772"/>
            <a:ext cx="3838941" cy="438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5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842" y="2518437"/>
            <a:ext cx="2486262" cy="41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842" y="3861614"/>
            <a:ext cx="3162601" cy="428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2306" y="4537966"/>
            <a:ext cx="4277133" cy="428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5889" y="5252422"/>
            <a:ext cx="495347" cy="323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3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6529" y="3342004"/>
            <a:ext cx="371510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9781" y="3342004"/>
            <a:ext cx="314355" cy="3340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5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9307" y="2633165"/>
            <a:ext cx="371510" cy="323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167611"/>
            <a:ext cx="7068224" cy="1105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5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5456187"/>
            <a:ext cx="5029680" cy="1115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22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2022-01-18T07:57:06Z</dcterms:modified>
</cp:coreProperties>
</file>