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1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633925"/>
            <a:ext cx="6706240" cy="1782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179512" y="764704"/>
            <a:ext cx="7270471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825" y="1877672"/>
            <a:ext cx="224446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8377" y="1877672"/>
            <a:ext cx="232462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1825" y="2631766"/>
            <a:ext cx="232462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8765" y="2639789"/>
            <a:ext cx="152303" cy="264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1825" y="3425972"/>
            <a:ext cx="232462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75484" y="3425972"/>
            <a:ext cx="232462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3042" y="3425972"/>
            <a:ext cx="240478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8765" y="3425972"/>
            <a:ext cx="152303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150" y="4228201"/>
            <a:ext cx="224446" cy="264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41825" y="4228201"/>
            <a:ext cx="232462" cy="264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63042" y="4220179"/>
            <a:ext cx="240478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41825" y="5014385"/>
            <a:ext cx="232462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75484" y="5014385"/>
            <a:ext cx="232462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63042" y="5022407"/>
            <a:ext cx="232462" cy="264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804717" y="5014385"/>
            <a:ext cx="232462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38377" y="5014385"/>
            <a:ext cx="224446" cy="272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4</a:t>
            </a:r>
            <a:r>
              <a:rPr lang="zh-CN" altLang="en-US" sz="3200" smtClean="0"/>
              <a:t>课时笔算乘法</a:t>
            </a:r>
            <a:r>
              <a:rPr lang="en-US" altLang="zh-CN" sz="3200" smtClean="0"/>
              <a:t>(</a:t>
            </a:r>
            <a:r>
              <a:rPr lang="zh-CN" altLang="en-US" sz="3200" smtClean="0"/>
              <a:t>进位</a:t>
            </a:r>
            <a:r>
              <a:rPr lang="en-US" altLang="zh-CN" sz="3200" smtClean="0"/>
              <a:t>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51520" y="692696"/>
            <a:ext cx="8546897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5595" y="1943478"/>
            <a:ext cx="932902" cy="32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7706" y="2942758"/>
            <a:ext cx="499432" cy="32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9884" y="2942758"/>
            <a:ext cx="499432" cy="32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920" y="3932611"/>
            <a:ext cx="490009" cy="32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3102" y="3932611"/>
            <a:ext cx="499432" cy="32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1781" y="3932611"/>
            <a:ext cx="932902" cy="32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01977" y="4799910"/>
            <a:ext cx="932902" cy="320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4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874" y="2271362"/>
            <a:ext cx="485821" cy="42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2990" y="2585882"/>
            <a:ext cx="304829" cy="333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9803" y="2576351"/>
            <a:ext cx="285777" cy="343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7091" y="2576351"/>
            <a:ext cx="285777" cy="343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80" y="3319761"/>
            <a:ext cx="190518" cy="333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3938" y="3319761"/>
            <a:ext cx="285777" cy="333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21226" y="3319761"/>
            <a:ext cx="304829" cy="333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88348" y="3357885"/>
            <a:ext cx="495347" cy="438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6176" y="4158481"/>
            <a:ext cx="276251" cy="324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02041" y="4158481"/>
            <a:ext cx="200044" cy="324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21226" y="4158481"/>
            <a:ext cx="304829" cy="324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88039" y="4158481"/>
            <a:ext cx="285777" cy="333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12758" y="4158481"/>
            <a:ext cx="485821" cy="42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4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2177078"/>
            <a:ext cx="1305049" cy="324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872" y="2177078"/>
            <a:ext cx="1305049" cy="324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959343"/>
            <a:ext cx="2486262" cy="2547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2959343"/>
            <a:ext cx="2457684" cy="2547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1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1337455"/>
            <a:ext cx="1305049" cy="324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872" y="1337455"/>
            <a:ext cx="1095479" cy="324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504" y="2119358"/>
            <a:ext cx="2736303" cy="2536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72000" y="2157500"/>
            <a:ext cx="2304256" cy="2450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4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6617" y="2921184"/>
            <a:ext cx="666813" cy="352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7973" y="2930724"/>
            <a:ext cx="666813" cy="343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3455414"/>
            <a:ext cx="285777" cy="238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3407715"/>
            <a:ext cx="638235" cy="343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3455414"/>
            <a:ext cx="285777" cy="238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7973" y="3407715"/>
            <a:ext cx="657287" cy="352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1700" y="3808387"/>
            <a:ext cx="1543197" cy="38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45856" y="3808387"/>
            <a:ext cx="1828974" cy="38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16617" y="3932404"/>
            <a:ext cx="666813" cy="352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45988" y="3932404"/>
            <a:ext cx="1028798" cy="352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83210" y="4418935"/>
            <a:ext cx="657287" cy="352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03056" y="4418935"/>
            <a:ext cx="1028798" cy="352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11700" y="4838687"/>
            <a:ext cx="1543197" cy="38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45856" y="4838687"/>
            <a:ext cx="1828974" cy="38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54632" y="4943625"/>
            <a:ext cx="1028798" cy="343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284004" y="4943625"/>
            <a:ext cx="1390782" cy="343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63805" y="5086722"/>
            <a:ext cx="400088" cy="343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69428" y="5086722"/>
            <a:ext cx="390562" cy="343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51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91024"/>
            <a:ext cx="4801058" cy="1107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4511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153" y="3577838"/>
            <a:ext cx="5443524" cy="3183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20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2022-01-18T07:55:31Z</dcterms:modified>
</cp:coreProperties>
</file>