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89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4297325"/>
            <a:ext cx="6839603" cy="11347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4</a:t>
            </a:r>
            <a:r>
              <a:rPr lang="zh-CN" altLang="en-US" sz="3200" smtClean="0"/>
              <a:t>单元易错易混专练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26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908" y="2487177"/>
            <a:ext cx="914487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0790" y="2487177"/>
            <a:ext cx="733495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1331" y="3126700"/>
            <a:ext cx="723969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8938" y="3126700"/>
            <a:ext cx="933539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9953" y="3775768"/>
            <a:ext cx="1162160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0316" y="3775768"/>
            <a:ext cx="723969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70427" y="4424836"/>
            <a:ext cx="1171686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80790" y="4424836"/>
            <a:ext cx="733495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646942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5253" y="1719870"/>
            <a:ext cx="570622" cy="249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2385" y="2355111"/>
            <a:ext cx="563489" cy="256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8190" y="2997490"/>
            <a:ext cx="713277" cy="249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9659" y="4275111"/>
            <a:ext cx="748941" cy="249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2527" y="4910353"/>
            <a:ext cx="756074" cy="256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89659" y="5552732"/>
            <a:ext cx="748941" cy="249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358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1354" y="2269172"/>
            <a:ext cx="1085953" cy="324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0340" y="2269172"/>
            <a:ext cx="1305049" cy="324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660" y="2984265"/>
            <a:ext cx="1857552" cy="2698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927" y="2984265"/>
            <a:ext cx="2448158" cy="2698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5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1318586"/>
            <a:ext cx="1295523" cy="324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872" y="1318586"/>
            <a:ext cx="1305049" cy="324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034345"/>
            <a:ext cx="2486262" cy="2691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2034345"/>
            <a:ext cx="2457684" cy="2691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171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0338" y="1838839"/>
            <a:ext cx="457243" cy="324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398282"/>
            <a:ext cx="8640000" cy="2717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79864" y="2684363"/>
            <a:ext cx="476295" cy="324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89390" y="3590289"/>
            <a:ext cx="457243" cy="333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789390" y="4505750"/>
            <a:ext cx="457243" cy="333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4165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3243157"/>
            <a:ext cx="5248776" cy="1830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638598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372" y="4351124"/>
            <a:ext cx="5407317" cy="1866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18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2022-01-18T07:55:03Z</dcterms:modified>
</cp:coreProperties>
</file>