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3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624595"/>
            <a:ext cx="5677442" cy="1115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4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567284"/>
            <a:ext cx="6801499" cy="1801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723"/>
          <a:stretch/>
        </p:blipFill>
        <p:spPr>
          <a:xfrm>
            <a:off x="107504" y="1124744"/>
            <a:ext cx="8640000" cy="3084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7382" y="3541115"/>
            <a:ext cx="266725" cy="314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0403" y="3541115"/>
            <a:ext cx="295303" cy="314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0194" y="3541115"/>
            <a:ext cx="276251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3215" y="3541115"/>
            <a:ext cx="276251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9168" y="3541115"/>
            <a:ext cx="952590" cy="324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76474"/>
            <a:chOff x="-1" y="0"/>
            <a:chExt cx="12192001" cy="68764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576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4</a:t>
            </a:r>
            <a:r>
              <a:rPr lang="zh-CN" altLang="en-US" sz="3200" smtClean="0"/>
              <a:t>单元能力素养提升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980728"/>
            <a:ext cx="7461449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0115" y="2281243"/>
            <a:ext cx="230342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1660" y="2281243"/>
            <a:ext cx="756839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2898" y="2964214"/>
            <a:ext cx="263248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1976" y="3359186"/>
            <a:ext cx="658121" cy="28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5804" y="3910500"/>
            <a:ext cx="172756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921" y="4321929"/>
            <a:ext cx="444231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1976" y="4823872"/>
            <a:ext cx="666347" cy="296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0334" y="4823872"/>
            <a:ext cx="658121" cy="296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52169" y="5259986"/>
            <a:ext cx="674574" cy="28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3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0200" y="1270671"/>
            <a:ext cx="457243" cy="371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3265" y="1928490"/>
            <a:ext cx="695391" cy="324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7929" y="1928490"/>
            <a:ext cx="885909" cy="324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0321" y="2664357"/>
            <a:ext cx="943065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2664357"/>
            <a:ext cx="904961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0321" y="3313371"/>
            <a:ext cx="714443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063" y="3313371"/>
            <a:ext cx="723969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0796" y="3952841"/>
            <a:ext cx="723969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0685" y="3952841"/>
            <a:ext cx="943065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0155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6993" y="1651764"/>
            <a:ext cx="924589" cy="24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9558" y="1651764"/>
            <a:ext cx="959879" cy="24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302" y="2152941"/>
            <a:ext cx="1806832" cy="1884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3810" y="2152941"/>
            <a:ext cx="1813890" cy="1884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6993" y="4327058"/>
            <a:ext cx="966937" cy="24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9558" y="4327058"/>
            <a:ext cx="966937" cy="24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244" y="4821176"/>
            <a:ext cx="1813890" cy="1884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03810" y="4821176"/>
            <a:ext cx="1813890" cy="1884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2588610"/>
            <a:ext cx="1762293" cy="973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3221" y="2588610"/>
            <a:ext cx="1695611" cy="973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39915"/>
            <a:ext cx="4810584" cy="1096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6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4046340"/>
            <a:ext cx="5896538" cy="11159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18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2022-01-18T07:54:37Z</dcterms:modified>
</cp:coreProperties>
</file>