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865"/>
          <a:stretch/>
        </p:blipFill>
        <p:spPr>
          <a:xfrm>
            <a:off x="107504" y="836712"/>
            <a:ext cx="8640000" cy="4266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00" y="3232897"/>
            <a:ext cx="4534332" cy="174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3</a:t>
            </a:r>
            <a:r>
              <a:rPr lang="zh-CN" altLang="en-US" sz="3200" smtClean="0"/>
              <a:t>课时笔算乘法</a:t>
            </a:r>
            <a:r>
              <a:rPr lang="en-US" altLang="zh-CN" sz="3200" smtClean="0"/>
              <a:t>(</a:t>
            </a:r>
            <a:r>
              <a:rPr lang="zh-CN" altLang="en-US" sz="3200" smtClean="0"/>
              <a:t>不进位</a:t>
            </a:r>
            <a:r>
              <a:rPr lang="en-US" altLang="zh-CN" sz="3200" smtClean="0"/>
              <a:t>)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51520" y="1052736"/>
            <a:ext cx="8093388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26948" y="1232252"/>
            <a:ext cx="678167" cy="303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1174" y="2107414"/>
            <a:ext cx="722783" cy="321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3018" y="2661089"/>
            <a:ext cx="508625" cy="312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4989" y="3187973"/>
            <a:ext cx="722783" cy="321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3786" y="3187973"/>
            <a:ext cx="508625" cy="321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7348" y="3187973"/>
            <a:ext cx="722783" cy="321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55917" y="4072066"/>
            <a:ext cx="713860" cy="312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38368" y="4607880"/>
            <a:ext cx="258774" cy="312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12549" y="4598949"/>
            <a:ext cx="499702" cy="312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58655" y="5152624"/>
            <a:ext cx="713860" cy="321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77452" y="5161554"/>
            <a:ext cx="499702" cy="312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91014" y="5152624"/>
            <a:ext cx="722783" cy="321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3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738" y="4368833"/>
            <a:ext cx="304829" cy="314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1656" y="4359300"/>
            <a:ext cx="285777" cy="333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7697" y="4349768"/>
            <a:ext cx="485821" cy="3241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73" y="5064732"/>
            <a:ext cx="266725" cy="333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5074264"/>
            <a:ext cx="304829" cy="3241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7223" y="5121929"/>
            <a:ext cx="485821" cy="333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21887" y="5121929"/>
            <a:ext cx="523925" cy="343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399" y="5884557"/>
            <a:ext cx="266725" cy="3241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25790" y="5884557"/>
            <a:ext cx="285777" cy="333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21181" y="5884557"/>
            <a:ext cx="285777" cy="333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4529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5734" y="1775885"/>
            <a:ext cx="943335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8367" y="1775885"/>
            <a:ext cx="784964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457" y="2285741"/>
            <a:ext cx="1797156" cy="1839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2259" y="2320191"/>
            <a:ext cx="1342703" cy="1763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5734" y="4428516"/>
            <a:ext cx="778079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8367" y="4428516"/>
            <a:ext cx="791850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536" y="5317320"/>
            <a:ext cx="1638277" cy="1453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1135" y="4931483"/>
            <a:ext cx="192798" cy="1839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31160" y="4931483"/>
            <a:ext cx="199684" cy="1839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89972" y="5317320"/>
            <a:ext cx="206569" cy="1453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47864" y="4938373"/>
            <a:ext cx="1728192" cy="1832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50679" y="4931483"/>
            <a:ext cx="199684" cy="1839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620688"/>
            <a:ext cx="8640000" cy="3024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00" y="1708296"/>
            <a:ext cx="4648643" cy="1097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10908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064" y="5442923"/>
            <a:ext cx="4684850" cy="1046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6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1919138"/>
            <a:ext cx="4991576" cy="1802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7768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45" y="4146189"/>
            <a:ext cx="6061859" cy="2614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21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2022-01-18T07:54:00Z</dcterms:modified>
</cp:coreProperties>
</file>