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9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1832744"/>
            <a:ext cx="5448820" cy="1048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4338718"/>
            <a:ext cx="7077750" cy="2334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课时口算乘法</a:t>
            </a:r>
            <a:r>
              <a:rPr lang="en-US" altLang="zh-CN" sz="3200" smtClean="0"/>
              <a:t>(2)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1052736"/>
            <a:ext cx="6609600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4233" y="1755237"/>
            <a:ext cx="400802" cy="247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7924" y="2204864"/>
            <a:ext cx="251828" cy="330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6416" y="2287490"/>
            <a:ext cx="553836" cy="247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401" y="3351997"/>
            <a:ext cx="393515" cy="247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6047" y="3359288"/>
            <a:ext cx="145746" cy="240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4152" y="3891541"/>
            <a:ext cx="553836" cy="247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2419" y="4423794"/>
            <a:ext cx="1457464" cy="247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66031" y="4956047"/>
            <a:ext cx="204044" cy="247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59192" y="5488301"/>
            <a:ext cx="728732" cy="247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6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2415076"/>
            <a:ext cx="771598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6893" y="2415076"/>
            <a:ext cx="762072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8899" y="3044469"/>
            <a:ext cx="1019272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6463" y="3044469"/>
            <a:ext cx="1019272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97433" y="4331864"/>
            <a:ext cx="971642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6893" y="4331864"/>
            <a:ext cx="762072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07003" y="4961257"/>
            <a:ext cx="1057375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36463" y="4961257"/>
            <a:ext cx="1019272" cy="343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9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2576394"/>
            <a:ext cx="2259483" cy="3507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8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07420"/>
            <a:ext cx="7658831" cy="1135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8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4573606"/>
            <a:ext cx="6334729" cy="1069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942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548" y="1745288"/>
            <a:ext cx="4371238" cy="971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548" y="5220547"/>
            <a:ext cx="6023566" cy="1540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57"/>
          <a:stretch/>
        </p:blipFill>
        <p:spPr>
          <a:xfrm>
            <a:off x="107504" y="1124744"/>
            <a:ext cx="8640000" cy="4373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19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2022-01-18T07:53:30Z</dcterms:modified>
</cp:coreProperties>
</file>