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280"/>
          <a:stretch/>
        </p:blipFill>
        <p:spPr>
          <a:xfrm>
            <a:off x="107504" y="980728"/>
            <a:ext cx="8640000" cy="3507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2685" y="2639393"/>
            <a:ext cx="504873" cy="32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707" y="3316210"/>
            <a:ext cx="647761" cy="32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0657" y="3993027"/>
            <a:ext cx="276251" cy="314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9675" y="3983494"/>
            <a:ext cx="733495" cy="32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76474"/>
            <a:chOff x="-1" y="0"/>
            <a:chExt cx="12192001" cy="68764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576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课时口算乘法</a:t>
            </a:r>
            <a:r>
              <a:rPr lang="en-US" altLang="zh-CN" sz="3200" smtClean="0"/>
              <a:t>(1)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1052736"/>
            <a:ext cx="816000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9491" y="3167880"/>
            <a:ext cx="287894" cy="306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5081" y="3158880"/>
            <a:ext cx="683748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1409" y="3167880"/>
            <a:ext cx="503814" cy="32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032" y="3167880"/>
            <a:ext cx="269900" cy="32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334" y="4148880"/>
            <a:ext cx="485821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1663" y="4148880"/>
            <a:ext cx="476824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2975" y="4148880"/>
            <a:ext cx="701742" cy="32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5290" y="4148880"/>
            <a:ext cx="701742" cy="32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74033" y="5147880"/>
            <a:ext cx="665755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97628" y="5147880"/>
            <a:ext cx="710738" cy="315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293" y="2281217"/>
            <a:ext cx="523925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9219" y="2281217"/>
            <a:ext cx="476295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7389" y="2986693"/>
            <a:ext cx="762072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2986693"/>
            <a:ext cx="771598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767" y="4035375"/>
            <a:ext cx="533450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8745" y="4035375"/>
            <a:ext cx="533450" cy="333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7863" y="4731318"/>
            <a:ext cx="771598" cy="343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7841" y="4731318"/>
            <a:ext cx="771598" cy="343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44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487" y="2335696"/>
            <a:ext cx="2485786" cy="4107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8789" y="3866828"/>
            <a:ext cx="647761" cy="305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4706694"/>
            <a:ext cx="666813" cy="295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75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5633" y="2637959"/>
            <a:ext cx="3802431" cy="970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048" y="3212976"/>
            <a:ext cx="1109172" cy="386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5633" y="5736074"/>
            <a:ext cx="4678640" cy="1023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015540"/>
            <a:ext cx="6477618" cy="1772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3263189"/>
            <a:ext cx="7277794" cy="108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19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2022-01-18T07:52:48Z</dcterms:modified>
</cp:coreProperties>
</file>