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76893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0254" y="2342553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769" y="2342553"/>
            <a:ext cx="220423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4718" y="2342553"/>
            <a:ext cx="211945" cy="237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6621" y="2342553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1570" y="2342553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0254" y="3012715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5203" y="3012715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4718" y="3012715"/>
            <a:ext cx="211945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69666" y="3004232"/>
            <a:ext cx="203467" cy="237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61570" y="3012715"/>
            <a:ext cx="144122" cy="229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43278" y="3682877"/>
            <a:ext cx="2441609" cy="373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94718" y="4285175"/>
            <a:ext cx="2450087" cy="373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97231" y="6126000"/>
            <a:ext cx="245856" cy="2884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复式统计表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课时复式统计表</a:t>
            </a:r>
            <a:r>
              <a:rPr lang="en-US" altLang="zh-CN" sz="3200" smtClean="0"/>
              <a:t>(2)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908720"/>
            <a:ext cx="8437787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12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7012" y="1241851"/>
            <a:ext cx="931509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3289" y="1974942"/>
            <a:ext cx="922004" cy="40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2505" y="1974942"/>
            <a:ext cx="922004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7090" y="3431603"/>
            <a:ext cx="922004" cy="409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10529" y="4145652"/>
            <a:ext cx="931509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806" y="6325884"/>
            <a:ext cx="5845698" cy="418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539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7637" y="4207382"/>
            <a:ext cx="943065" cy="381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0923" y="4903343"/>
            <a:ext cx="771598" cy="381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2455" y="5589770"/>
            <a:ext cx="981168" cy="381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5664" y="5589770"/>
            <a:ext cx="971642" cy="381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8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4996" y="2711101"/>
            <a:ext cx="285777" cy="324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4478" y="3445574"/>
            <a:ext cx="457243" cy="324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822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053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830" y="2573252"/>
            <a:ext cx="436435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9772" y="2573252"/>
            <a:ext cx="464899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7031" y="2573252"/>
            <a:ext cx="256168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4535" y="2573252"/>
            <a:ext cx="436435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830" y="3265970"/>
            <a:ext cx="445923" cy="294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8235" y="3265970"/>
            <a:ext cx="445923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1641" y="3265970"/>
            <a:ext cx="436435" cy="294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24535" y="3265970"/>
            <a:ext cx="436435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13675" y="4006135"/>
            <a:ext cx="939285" cy="427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12197" y="4006135"/>
            <a:ext cx="929798" cy="417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04187" y="5353614"/>
            <a:ext cx="939285" cy="427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59996" y="6074800"/>
            <a:ext cx="692604" cy="322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908720"/>
            <a:ext cx="8349862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18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2022-01-18T07:50:58Z</dcterms:modified>
</cp:coreProperties>
</file>