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33" d="100"/>
          <a:sy n="33" d="100"/>
        </p:scale>
        <p:origin x="1038" y="1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421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07267" y="3465781"/>
            <a:ext cx="457243" cy="3053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88568" y="3465781"/>
            <a:ext cx="476295" cy="3053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79395" y="3465781"/>
            <a:ext cx="476295" cy="3053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97742" y="4162429"/>
            <a:ext cx="466769" cy="3053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98094" y="4162429"/>
            <a:ext cx="409614" cy="3053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88921" y="4162429"/>
            <a:ext cx="466769" cy="3053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97742" y="4859077"/>
            <a:ext cx="466769" cy="3053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98094" y="4859077"/>
            <a:ext cx="466769" cy="3053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88921" y="4859077"/>
            <a:ext cx="457243" cy="3053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0"/>
            <a:ext cx="9144001" cy="6882597"/>
            <a:chOff x="-1" y="0"/>
            <a:chExt cx="12192001" cy="688259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11023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复式统计表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第</a:t>
            </a:r>
            <a:r>
              <a:rPr lang="en-US" altLang="zh-CN" sz="3200" smtClean="0"/>
              <a:t>1</a:t>
            </a:r>
            <a:r>
              <a:rPr lang="zh-CN" altLang="en-US" sz="3200" smtClean="0"/>
              <a:t>课时复式统计表</a:t>
            </a:r>
            <a:r>
              <a:rPr lang="en-US" altLang="zh-CN" sz="3200" smtClean="0"/>
              <a:t>(1)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778"/>
          <a:stretch/>
        </p:blipFill>
        <p:spPr>
          <a:xfrm>
            <a:off x="179512" y="908720"/>
            <a:ext cx="7062796" cy="48511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727662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46023" y="2796879"/>
            <a:ext cx="208591" cy="2490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84683" y="2796879"/>
            <a:ext cx="144409" cy="2410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75207" y="2788845"/>
            <a:ext cx="224636" cy="2570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81777" y="2788845"/>
            <a:ext cx="232659" cy="2490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04391" y="2788845"/>
            <a:ext cx="224636" cy="2570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38000" y="3367255"/>
            <a:ext cx="216613" cy="2570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52592" y="3367255"/>
            <a:ext cx="232659" cy="2570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67184" y="3375289"/>
            <a:ext cx="216613" cy="2490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89799" y="3367255"/>
            <a:ext cx="216613" cy="2570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212414" y="3367255"/>
            <a:ext cx="216613" cy="2570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492706" y="3977799"/>
            <a:ext cx="778205" cy="3534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396433" y="4524076"/>
            <a:ext cx="778205" cy="3695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449750" y="5078385"/>
            <a:ext cx="778205" cy="3615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398771" y="5664829"/>
            <a:ext cx="232659" cy="2731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327071" y="6211105"/>
            <a:ext cx="425205" cy="2731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47937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749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93706" y="1852273"/>
            <a:ext cx="419140" cy="4004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50862" y="2538738"/>
            <a:ext cx="361984" cy="2955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93706" y="3158464"/>
            <a:ext cx="419140" cy="4004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50862" y="3835395"/>
            <a:ext cx="361984" cy="3050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52649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908720"/>
            <a:ext cx="795345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73102" y="3059939"/>
            <a:ext cx="254300" cy="2721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37520" y="3059939"/>
            <a:ext cx="236762" cy="2809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10707" y="3059939"/>
            <a:ext cx="236762" cy="2809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73102" y="3700915"/>
            <a:ext cx="254300" cy="2809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37520" y="3709695"/>
            <a:ext cx="236762" cy="2721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37014" y="3709695"/>
            <a:ext cx="157841" cy="2721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90978" y="4377012"/>
            <a:ext cx="455986" cy="3863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3188" y="6177012"/>
            <a:ext cx="2727149" cy="3951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147"/>
          <a:stretch/>
        </p:blipFill>
        <p:spPr>
          <a:xfrm>
            <a:off x="251520" y="764704"/>
            <a:ext cx="8640000" cy="4445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1405</TotalTime>
  <Words>18</Words>
  <Application>Microsoft Office PowerPoint</Application>
  <PresentationFormat>全屏显示(4:3)</PresentationFormat>
  <Paragraphs>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191</cp:revision>
  <dcterms:created xsi:type="dcterms:W3CDTF">2015-08-18T12:29:20Z</dcterms:created>
  <dcterms:modified xsi:type="dcterms:W3CDTF">2022-01-18T07:50:28Z</dcterms:modified>
</cp:coreProperties>
</file>