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9060-C425-423A-9A7C-B418CC833EB8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9CE10-02E9-4BA0-BE87-DE7D8969D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4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9CE10-02E9-4BA0-BE87-DE7D8969DE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48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8216" y="3014235"/>
            <a:ext cx="495347" cy="3144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717" y="4300550"/>
            <a:ext cx="504873" cy="323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4300550"/>
            <a:ext cx="276251" cy="323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7444" y="4300550"/>
            <a:ext cx="295303" cy="323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79395" y="4300550"/>
            <a:ext cx="295303" cy="323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933" y="2852936"/>
            <a:ext cx="45581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重难点强化小专题</a:t>
            </a:r>
            <a:r>
              <a:rPr lang="en-US" altLang="zh-CN" sz="3200" dirty="0" smtClean="0"/>
              <a:t>(</a:t>
            </a:r>
            <a:r>
              <a:rPr lang="zh-CN" altLang="en-US" sz="3200" dirty="0" smtClean="0"/>
              <a:t>二</a:t>
            </a:r>
            <a:r>
              <a:rPr lang="en-US" altLang="zh-CN" sz="3200" dirty="0" smtClean="0"/>
              <a:t>)</a:t>
            </a:r>
          </a:p>
          <a:p>
            <a:pPr algn="ctr"/>
            <a:r>
              <a:rPr lang="zh-CN" altLang="en-US" sz="3200" dirty="0" smtClean="0"/>
              <a:t>商中间或末尾有</a:t>
            </a:r>
            <a:r>
              <a:rPr lang="en-US" altLang="zh-CN" sz="3200" dirty="0" smtClean="0"/>
              <a:t>0</a:t>
            </a:r>
            <a:r>
              <a:rPr lang="zh-CN" altLang="en-US" sz="3200" dirty="0" smtClean="0"/>
              <a:t>的除法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179512" y="980728"/>
            <a:ext cx="6896974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5864" y="1692601"/>
            <a:ext cx="403020" cy="25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011" y="2240448"/>
            <a:ext cx="539895" cy="25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9197" y="3480712"/>
            <a:ext cx="1269894" cy="304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1698" y="4789457"/>
            <a:ext cx="235728" cy="25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1280" y="5413393"/>
            <a:ext cx="212916" cy="25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1099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4611" y="2491370"/>
            <a:ext cx="3728604" cy="11001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8146" y="2464538"/>
            <a:ext cx="1985012" cy="1118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9318" y="4387519"/>
            <a:ext cx="5436430" cy="1332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46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2492896"/>
            <a:ext cx="2533891" cy="2730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672" y="1844824"/>
            <a:ext cx="1093730" cy="495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995936" y="2492896"/>
            <a:ext cx="4104456" cy="2730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24128" y="1844824"/>
            <a:ext cx="2592288" cy="495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16832"/>
            <a:ext cx="1873824" cy="2740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9672" y="1235260"/>
            <a:ext cx="1338852" cy="526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067944" y="1902151"/>
            <a:ext cx="4032448" cy="2740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24128" y="1253174"/>
            <a:ext cx="2232248" cy="526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8640000" cy="50752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408" y="3193096"/>
            <a:ext cx="7906504" cy="2566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672984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840" y="4503516"/>
            <a:ext cx="6128834" cy="199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51520" y="908720"/>
            <a:ext cx="7592980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187" y="2071127"/>
            <a:ext cx="251145" cy="301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5343" y="2079499"/>
            <a:ext cx="276260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5790" y="2079499"/>
            <a:ext cx="259517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187" y="2757639"/>
            <a:ext cx="259517" cy="30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1194" y="2766011"/>
            <a:ext cx="175802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8890" y="2766011"/>
            <a:ext cx="276260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4897" y="2757639"/>
            <a:ext cx="259517" cy="30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35790" y="2757639"/>
            <a:ext cx="267889" cy="30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88890" y="3352058"/>
            <a:ext cx="276260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74897" y="3343685"/>
            <a:ext cx="259517" cy="30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641194" y="4038569"/>
            <a:ext cx="175802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35790" y="4021825"/>
            <a:ext cx="267889" cy="30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41194" y="4616244"/>
            <a:ext cx="175802" cy="301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74897" y="4607872"/>
            <a:ext cx="259517" cy="3097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33</Words>
  <Application>Microsoft Office PowerPoint</Application>
  <PresentationFormat>全屏显示(4:3)</PresentationFormat>
  <Paragraphs>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2022-01-18T07:48:58Z</dcterms:modified>
</cp:coreProperties>
</file>