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8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3464" y="3388660"/>
            <a:ext cx="3419801" cy="11352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179512" y="836712"/>
            <a:ext cx="8349862" cy="463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3461" y="4319848"/>
            <a:ext cx="5919472" cy="1096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41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1977158"/>
            <a:ext cx="6820551" cy="1842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除数是一位数的除法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整理和复习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257"/>
          <a:stretch/>
        </p:blipFill>
        <p:spPr>
          <a:xfrm>
            <a:off x="66704" y="1124744"/>
            <a:ext cx="8640000" cy="44280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5855" y="2327917"/>
            <a:ext cx="857331" cy="381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63021" y="2366081"/>
            <a:ext cx="466769" cy="29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53980" y="2366081"/>
            <a:ext cx="409614" cy="29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5855" y="3167537"/>
            <a:ext cx="857331" cy="372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96340" y="3196160"/>
            <a:ext cx="638235" cy="305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77773" y="3196160"/>
            <a:ext cx="638235" cy="305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95855" y="3988074"/>
            <a:ext cx="857331" cy="3911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63021" y="4035780"/>
            <a:ext cx="466769" cy="29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44454" y="4035780"/>
            <a:ext cx="466769" cy="295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95855" y="4827694"/>
            <a:ext cx="857331" cy="381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63021" y="4856318"/>
            <a:ext cx="466769" cy="305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30055" y="4856318"/>
            <a:ext cx="1505093" cy="305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3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9417" y="3319849"/>
            <a:ext cx="444431" cy="428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0895" y="3319850"/>
            <a:ext cx="523925" cy="428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250" y="996159"/>
            <a:ext cx="8640000" cy="5314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64904"/>
            <a:ext cx="2305871" cy="3734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7664" y="1844824"/>
            <a:ext cx="2448272" cy="504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067944" y="2420888"/>
            <a:ext cx="3744416" cy="3734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796136" y="1844824"/>
            <a:ext cx="1152128" cy="504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01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16832"/>
            <a:ext cx="1945832" cy="26728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7664" y="1261207"/>
            <a:ext cx="936104" cy="3675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779912" y="1920156"/>
            <a:ext cx="4176464" cy="369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868144" y="1261207"/>
            <a:ext cx="1224136" cy="3675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1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704157"/>
            <a:ext cx="2009966" cy="3248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6363" y="2704157"/>
            <a:ext cx="1771819" cy="3248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382482"/>
            <a:ext cx="1114531" cy="3248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6363" y="3382482"/>
            <a:ext cx="1076427" cy="3248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604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052991"/>
            <a:ext cx="352458" cy="143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984" y="1976678"/>
            <a:ext cx="1400308" cy="324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4941" y="1976678"/>
            <a:ext cx="1762293" cy="324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682574"/>
            <a:ext cx="1124057" cy="324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54941" y="2682574"/>
            <a:ext cx="1095479" cy="324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68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3457152"/>
            <a:ext cx="5220198" cy="1126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1410</TotalTime>
  <Words>15</Words>
  <Application>Microsoft Office PowerPoint</Application>
  <PresentationFormat>全屏显示(4:3)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191</cp:revision>
  <dcterms:created xsi:type="dcterms:W3CDTF">2015-08-18T12:29:20Z</dcterms:created>
  <dcterms:modified xsi:type="dcterms:W3CDTF">2022-01-18T07:48:27Z</dcterms:modified>
</cp:coreProperties>
</file>