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2708920"/>
            <a:ext cx="42701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/>
              <a:t>第</a:t>
            </a:r>
            <a:r>
              <a:rPr lang="en-US" altLang="zh-CN" sz="3200" dirty="0" smtClean="0"/>
              <a:t>9</a:t>
            </a:r>
            <a:r>
              <a:rPr lang="zh-CN" altLang="en-US" sz="3200" dirty="0" smtClean="0"/>
              <a:t>课时 灵活选择估算策略解决问题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78"/>
          <a:stretch/>
        </p:blipFill>
        <p:spPr>
          <a:xfrm>
            <a:off x="251520" y="1052736"/>
            <a:ext cx="5932326" cy="4995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89830" y="3141730"/>
            <a:ext cx="320489" cy="235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5468" y="4175912"/>
            <a:ext cx="477463" cy="222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5881" y="4208639"/>
            <a:ext cx="346651" cy="229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6014" y="4470457"/>
            <a:ext cx="614816" cy="2683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3767" y="5635548"/>
            <a:ext cx="660600" cy="288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7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847885"/>
            <a:ext cx="4982050" cy="17360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5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6760" y="3862358"/>
            <a:ext cx="495347" cy="4097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01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778257"/>
            <a:ext cx="4991576" cy="1744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654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674" y="4564341"/>
            <a:ext cx="5981917" cy="2208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4714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4" y="4235348"/>
            <a:ext cx="5333742" cy="25153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28"/>
          <a:stretch/>
        </p:blipFill>
        <p:spPr>
          <a:xfrm>
            <a:off x="251520" y="836712"/>
            <a:ext cx="6137116" cy="49231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2048" y="2991560"/>
            <a:ext cx="683405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2137" y="2991560"/>
            <a:ext cx="683405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8388" y="4913816"/>
            <a:ext cx="839032" cy="270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8776" y="4913816"/>
            <a:ext cx="818733" cy="270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48388" y="5414686"/>
            <a:ext cx="832266" cy="2639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9673" y="5414686"/>
            <a:ext cx="669872" cy="23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26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2022-01-18T07:47:53Z</dcterms:modified>
</cp:coreProperties>
</file>