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33" d="100"/>
          <a:sy n="33" d="100"/>
        </p:scale>
        <p:origin x="1038" y="13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E866-DF44-4C54-9A25-8BC45A2A6FCC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B09A-CB33-4CB4-B6AE-6DA9E32E39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7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2B09A-CB33-4CB4-B6AE-6DA9E32E39A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30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FCCAB1-7413-4841-ADE0-8BA579544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9144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029"/>
          <a:stretch/>
        </p:blipFill>
        <p:spPr>
          <a:xfrm>
            <a:off x="251520" y="1052736"/>
            <a:ext cx="6968071" cy="47791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31333" y="2440486"/>
            <a:ext cx="230476" cy="276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5427" y="4393810"/>
            <a:ext cx="238158" cy="2845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>
            <a:extLst>
              <a:ext uri="{FF2B5EF4-FFF2-40B4-BE49-F238E27FC236}">
                <a16:creationId xmlns:a16="http://schemas.microsoft.com/office/drawing/2014/main" id="{BEE7DA80-C9F5-485A-8F8F-F5AA02B7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4813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BFEB0BA5-576D-449D-B3CF-08B9049DC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52400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0"/>
            <a:ext cx="9144001" cy="6882597"/>
            <a:chOff x="-1" y="0"/>
            <a:chExt cx="12192001" cy="6882597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11023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除数是一位数的除法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</a:t>
            </a:r>
            <a:r>
              <a:rPr lang="en-US" altLang="zh-CN" sz="3200" smtClean="0"/>
              <a:t>8</a:t>
            </a:r>
            <a:r>
              <a:rPr lang="zh-CN" altLang="en-US" sz="3200" smtClean="0"/>
              <a:t>课时用除法估算解决问题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78"/>
          <a:stretch/>
        </p:blipFill>
        <p:spPr>
          <a:xfrm>
            <a:off x="179512" y="908720"/>
            <a:ext cx="6975831" cy="4851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55624" y="1670896"/>
            <a:ext cx="399937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3973" y="2194532"/>
            <a:ext cx="399937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71273" y="2194532"/>
            <a:ext cx="407628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10041" y="2718168"/>
            <a:ext cx="407628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63331" y="3241805"/>
            <a:ext cx="576832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79371" y="3773142"/>
            <a:ext cx="576832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63597" y="3773142"/>
            <a:ext cx="407628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10041" y="4296778"/>
            <a:ext cx="407628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17591" y="5351751"/>
            <a:ext cx="407628" cy="2618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17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3122" y="2253321"/>
            <a:ext cx="533450" cy="343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4522" y="2253321"/>
            <a:ext cx="533450" cy="343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92648" y="3245397"/>
            <a:ext cx="523925" cy="333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74522" y="3245397"/>
            <a:ext cx="533450" cy="333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83122" y="4237474"/>
            <a:ext cx="533450" cy="333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74522" y="4237474"/>
            <a:ext cx="533450" cy="333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3122" y="5229550"/>
            <a:ext cx="533450" cy="343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84048" y="5229550"/>
            <a:ext cx="523925" cy="3434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0392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1741" y="3113875"/>
            <a:ext cx="2279521" cy="5164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51598" y="3113875"/>
            <a:ext cx="500382" cy="5005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7100" y="4965020"/>
            <a:ext cx="1914162" cy="5640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361262" y="4945158"/>
            <a:ext cx="2002826" cy="428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860032" y="5033032"/>
            <a:ext cx="847538" cy="428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3793670" y="5373216"/>
            <a:ext cx="490298" cy="1558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92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1446" y="3398287"/>
            <a:ext cx="781124" cy="3434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7356" y="4495419"/>
            <a:ext cx="504873" cy="324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20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213912"/>
            <a:ext cx="771598" cy="352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16882" y="3204895"/>
            <a:ext cx="695391" cy="323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74169" y="4662783"/>
            <a:ext cx="542976" cy="352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3772" y="5158274"/>
            <a:ext cx="743020" cy="3430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2582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6663" y="5673644"/>
            <a:ext cx="5339568" cy="1085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31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8028" y="2654730"/>
            <a:ext cx="5677442" cy="1145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1412</TotalTime>
  <Words>24</Words>
  <Application>Microsoft Office PowerPoint</Application>
  <PresentationFormat>全屏显示(4:3)</PresentationFormat>
  <Paragraphs>3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190</cp:revision>
  <dcterms:created xsi:type="dcterms:W3CDTF">2015-08-18T12:29:20Z</dcterms:created>
  <dcterms:modified xsi:type="dcterms:W3CDTF">2022-01-18T07:47:25Z</dcterms:modified>
</cp:coreProperties>
</file>