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36"/>
          <a:stretch/>
        </p:blipFill>
        <p:spPr>
          <a:xfrm>
            <a:off x="251520" y="980728"/>
            <a:ext cx="8640000" cy="3956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3145085"/>
            <a:ext cx="7515942" cy="1725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7</a:t>
            </a:r>
            <a:r>
              <a:rPr lang="zh-CN" altLang="en-US" sz="3200" smtClean="0"/>
              <a:t>课时商末尾有</a:t>
            </a:r>
            <a:r>
              <a:rPr lang="en-US" altLang="zh-CN" sz="3200" smtClean="0"/>
              <a:t>0</a:t>
            </a:r>
            <a:r>
              <a:rPr lang="zh-CN" altLang="en-US" sz="3200" smtClean="0"/>
              <a:t>的除法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1520" y="980728"/>
            <a:ext cx="7582715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976" y="2114678"/>
            <a:ext cx="175564" cy="284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7030" y="2114678"/>
            <a:ext cx="267526" cy="284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5525" y="2106306"/>
            <a:ext cx="250806" cy="301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6923" y="2926771"/>
            <a:ext cx="242446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6896" y="3370492"/>
            <a:ext cx="250806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3939" y="3789097"/>
            <a:ext cx="250806" cy="301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6896" y="4073748"/>
            <a:ext cx="234086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6896" y="4684911"/>
            <a:ext cx="234086" cy="293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55390" y="4693283"/>
            <a:ext cx="267526" cy="284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0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834" y="1461833"/>
            <a:ext cx="295303" cy="343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5018" y="1461833"/>
            <a:ext cx="276251" cy="343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5768" y="1452287"/>
            <a:ext cx="285777" cy="343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4169" y="2425962"/>
            <a:ext cx="285777" cy="343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2950983"/>
            <a:ext cx="285777" cy="334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97256" y="2950983"/>
            <a:ext cx="276251" cy="334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61965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193" y="1961576"/>
            <a:ext cx="1647024" cy="208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23145" y="1584766"/>
            <a:ext cx="936104" cy="369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842842" y="1954348"/>
            <a:ext cx="3132830" cy="208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175472" y="1584766"/>
            <a:ext cx="936104" cy="369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58065" y="4572661"/>
            <a:ext cx="1647024" cy="208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223144" y="4203079"/>
            <a:ext cx="1619697" cy="369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3077109" y="4572661"/>
            <a:ext cx="3132830" cy="208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175472" y="4156807"/>
            <a:ext cx="1584176" cy="369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373" y="2051805"/>
            <a:ext cx="1009746" cy="352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7411" y="2051805"/>
            <a:ext cx="1009746" cy="352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0663" y="2471016"/>
            <a:ext cx="1771819" cy="457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7753" y="2471016"/>
            <a:ext cx="1743241" cy="457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1270" y="3071249"/>
            <a:ext cx="304829" cy="333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8833" y="3071249"/>
            <a:ext cx="285777" cy="342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3122" y="3490459"/>
            <a:ext cx="1419360" cy="38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41159" y="3490459"/>
            <a:ext cx="1419360" cy="38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21270" y="3585734"/>
            <a:ext cx="676339" cy="352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79307" y="3585734"/>
            <a:ext cx="666813" cy="352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21270" y="4071637"/>
            <a:ext cx="676339" cy="352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79307" y="4071637"/>
            <a:ext cx="666813" cy="352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83122" y="4500375"/>
            <a:ext cx="1419360" cy="38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41159" y="4500375"/>
            <a:ext cx="1419360" cy="38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02306" y="4586122"/>
            <a:ext cx="285777" cy="352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950818" y="4586122"/>
            <a:ext cx="676339" cy="352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950818" y="5081553"/>
            <a:ext cx="676339" cy="352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59020" y="5233993"/>
            <a:ext cx="390562" cy="333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017058" y="5233993"/>
            <a:ext cx="400088" cy="333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341159" y="5510291"/>
            <a:ext cx="1419360" cy="38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331854" y="5605566"/>
            <a:ext cx="295303" cy="3429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2695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511" y="5181949"/>
            <a:ext cx="6601568" cy="1528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2626011"/>
            <a:ext cx="7296846" cy="16891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4262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089" y="4539594"/>
            <a:ext cx="4749117" cy="2237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22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2022-01-18T07:46:57Z</dcterms:modified>
</cp:coreProperties>
</file>