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8892F-92B0-4492-B2E4-1CA9D25B8E1D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A39CC-D415-41A0-BE35-C847C355C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68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A39CC-D415-41A0-BE35-C847C355C7D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2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460"/>
          <a:stretch/>
        </p:blipFill>
        <p:spPr>
          <a:xfrm>
            <a:off x="251520" y="980728"/>
            <a:ext cx="8640000" cy="2523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090" y="2932398"/>
            <a:ext cx="276251" cy="333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6106" y="2941926"/>
            <a:ext cx="276251" cy="323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2027" y="2932398"/>
            <a:ext cx="285777" cy="343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6</a:t>
            </a:r>
            <a:r>
              <a:rPr lang="zh-CN" altLang="en-US" sz="3200" smtClean="0"/>
              <a:t>课时商中间有</a:t>
            </a:r>
            <a:r>
              <a:rPr lang="en-US" altLang="zh-CN" sz="3200" smtClean="0"/>
              <a:t>0</a:t>
            </a:r>
            <a:r>
              <a:rPr lang="zh-CN" altLang="en-US" sz="3200" smtClean="0"/>
              <a:t>的除法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70"/>
          <a:stretch/>
        </p:blipFill>
        <p:spPr>
          <a:xfrm>
            <a:off x="251520" y="1052736"/>
            <a:ext cx="8640000" cy="399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5621" y="1958709"/>
            <a:ext cx="276251" cy="324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1453" y="1958709"/>
            <a:ext cx="276251" cy="324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6382" y="1958709"/>
            <a:ext cx="276251" cy="324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3339" y="2626121"/>
            <a:ext cx="276251" cy="324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1453" y="2626121"/>
            <a:ext cx="276251" cy="324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57760" y="2626121"/>
            <a:ext cx="276251" cy="324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2170" y="3579566"/>
            <a:ext cx="266725" cy="314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6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2290703"/>
            <a:ext cx="285777" cy="352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2290703"/>
            <a:ext cx="276251" cy="343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4302" y="2290703"/>
            <a:ext cx="285777" cy="343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3486" y="2290703"/>
            <a:ext cx="285777" cy="352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1722" y="2290703"/>
            <a:ext cx="285777" cy="343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013" y="3720667"/>
            <a:ext cx="276251" cy="343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6198" y="3711134"/>
            <a:ext cx="295303" cy="352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69825" y="4492848"/>
            <a:ext cx="200044" cy="333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06959" y="5150631"/>
            <a:ext cx="304829" cy="333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93486" y="5141098"/>
            <a:ext cx="276251" cy="343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69825" y="5150631"/>
            <a:ext cx="200044" cy="333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62208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093" y="1889568"/>
            <a:ext cx="1935163" cy="208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7273" y="1457520"/>
            <a:ext cx="973984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203848" y="1922195"/>
            <a:ext cx="1935163" cy="208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180225" y="1497885"/>
            <a:ext cx="973984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335552" y="4508480"/>
            <a:ext cx="1935163" cy="208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318959" y="4099124"/>
            <a:ext cx="973984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171838" y="4508480"/>
            <a:ext cx="1935163" cy="208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184900" y="4099124"/>
            <a:ext cx="973984" cy="28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2013930"/>
            <a:ext cx="1000220" cy="333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6463" y="2013930"/>
            <a:ext cx="1019272" cy="333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2560" y="2433246"/>
            <a:ext cx="1762293" cy="4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6804" y="2433246"/>
            <a:ext cx="1752767" cy="4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3640" y="3024100"/>
            <a:ext cx="295303" cy="3430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7885" y="3024100"/>
            <a:ext cx="295303" cy="3430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5018" y="3452946"/>
            <a:ext cx="1419360" cy="38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0211" y="3452946"/>
            <a:ext cx="1419360" cy="38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64202" y="3538715"/>
            <a:ext cx="657287" cy="3430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79395" y="3538715"/>
            <a:ext cx="676339" cy="352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64202" y="4024740"/>
            <a:ext cx="657287" cy="352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79395" y="4024740"/>
            <a:ext cx="676339" cy="352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45018" y="4453586"/>
            <a:ext cx="1419360" cy="38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60211" y="4453586"/>
            <a:ext cx="1419360" cy="38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35713" y="4548885"/>
            <a:ext cx="285777" cy="352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360432" y="4548885"/>
            <a:ext cx="285777" cy="352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11391" y="5187388"/>
            <a:ext cx="400088" cy="3430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036110" y="5187388"/>
            <a:ext cx="400088" cy="3430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8640000" cy="49299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4947" y="4579936"/>
            <a:ext cx="5448820" cy="1115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7450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800" y="5263414"/>
            <a:ext cx="6146314" cy="14907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045" y="764704"/>
            <a:ext cx="8640000" cy="5182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45" y="4653136"/>
            <a:ext cx="6839603" cy="1294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23</Words>
  <Application>Microsoft Office PowerPoint</Application>
  <PresentationFormat>全屏显示(4:3)</PresentationFormat>
  <Paragraphs>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2022-01-18T07:46:23Z</dcterms:modified>
</cp:coreProperties>
</file>