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3" r:id="rId11"/>
    <p:sldId id="334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50" d="100"/>
          <a:sy n="50" d="100"/>
        </p:scale>
        <p:origin x="528" y="9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2DD68-E8FE-4E14-A418-A2914D448A34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46219-BAF1-49E5-AFB6-00BEAA5B7F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659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219-BAF1-49E5-AFB6-00BEAA5B7FC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622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219-BAF1-49E5-AFB6-00BEAA5B7FC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505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8FCCAB1-7413-4841-ADE0-8BA579544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9144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557"/>
          <a:stretch/>
        </p:blipFill>
        <p:spPr>
          <a:xfrm>
            <a:off x="179512" y="980728"/>
            <a:ext cx="8640000" cy="46267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6976" y="3051182"/>
            <a:ext cx="314355" cy="3433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37814" y="3041643"/>
            <a:ext cx="295303" cy="3529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65553" y="4968373"/>
            <a:ext cx="295303" cy="3529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37814" y="4968373"/>
            <a:ext cx="295303" cy="3529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>
            <a:extLst>
              <a:ext uri="{FF2B5EF4-FFF2-40B4-BE49-F238E27FC236}">
                <a16:creationId xmlns:a16="http://schemas.microsoft.com/office/drawing/2014/main" id="{BEE7DA80-C9F5-485A-8F8F-F5AA02B7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BFEB0BA5-576D-449D-B3CF-08B9049DC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152400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9144001" cy="6894948"/>
            <a:chOff x="-1" y="-18474"/>
            <a:chExt cx="12192001" cy="689494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除数是一位数的除法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913" y="2852936"/>
            <a:ext cx="491817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 smtClean="0"/>
              <a:t>第</a:t>
            </a:r>
            <a:r>
              <a:rPr lang="en-US" altLang="zh-CN" sz="3200" dirty="0" smtClean="0"/>
              <a:t>5</a:t>
            </a:r>
            <a:r>
              <a:rPr lang="zh-CN" altLang="en-US" sz="3200" dirty="0" smtClean="0"/>
              <a:t>课时三位数除以一位数</a:t>
            </a:r>
            <a:r>
              <a:rPr lang="en-US" altLang="zh-CN" sz="3200" dirty="0" smtClean="0"/>
              <a:t>(</a:t>
            </a:r>
            <a:r>
              <a:rPr lang="zh-CN" altLang="en-US" sz="3200" dirty="0" smtClean="0"/>
              <a:t>商是两位数</a:t>
            </a:r>
            <a:r>
              <a:rPr lang="en-US" altLang="zh-CN" sz="3200" dirty="0" smtClean="0"/>
              <a:t>)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528"/>
          <a:stretch/>
        </p:blipFill>
        <p:spPr>
          <a:xfrm>
            <a:off x="323528" y="1052736"/>
            <a:ext cx="6245291" cy="49231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97816" y="1993511"/>
            <a:ext cx="351168" cy="2342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70147" y="2847865"/>
            <a:ext cx="206569" cy="2411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45258" y="2854755"/>
            <a:ext cx="199684" cy="2342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22831" y="2909875"/>
            <a:ext cx="206569" cy="2411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78548" y="3254372"/>
            <a:ext cx="206569" cy="2480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39445" y="3585090"/>
            <a:ext cx="337397" cy="2962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74380" y="3902028"/>
            <a:ext cx="206569" cy="2480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56376" y="3902028"/>
            <a:ext cx="192798" cy="2411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103753" y="4198296"/>
            <a:ext cx="192798" cy="2342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377033" y="4467004"/>
            <a:ext cx="192798" cy="2411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845258" y="4467004"/>
            <a:ext cx="206569" cy="2480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372294" y="4549683"/>
            <a:ext cx="213455" cy="2480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377033" y="4963081"/>
            <a:ext cx="192798" cy="2342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845258" y="4963081"/>
            <a:ext cx="206569" cy="2411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704385" y="4901071"/>
            <a:ext cx="371825" cy="2480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831486" y="5507387"/>
            <a:ext cx="206569" cy="2480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764704"/>
            <a:ext cx="785299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47680" y="3356672"/>
            <a:ext cx="587677" cy="13559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1096" y="3257720"/>
            <a:ext cx="711015" cy="12453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1367160" y="3644704"/>
            <a:ext cx="441113" cy="10679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793816" y="3739473"/>
            <a:ext cx="2741696" cy="9660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5799618" y="3778029"/>
            <a:ext cx="587677" cy="10228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3014279" y="3413270"/>
            <a:ext cx="1140132" cy="10228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2"/>
          <p:cNvSpPr/>
          <p:nvPr/>
        </p:nvSpPr>
        <p:spPr bwMode="white">
          <a:xfrm>
            <a:off x="3390847" y="4564386"/>
            <a:ext cx="1259688" cy="7042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2"/>
          <p:cNvSpPr/>
          <p:nvPr/>
        </p:nvSpPr>
        <p:spPr bwMode="white">
          <a:xfrm>
            <a:off x="4347170" y="3778029"/>
            <a:ext cx="1259688" cy="7042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243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852936"/>
            <a:ext cx="1945832" cy="27178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19672" y="2138800"/>
            <a:ext cx="1008112" cy="3540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4067944" y="2852936"/>
            <a:ext cx="3888432" cy="28513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5868144" y="2138800"/>
            <a:ext cx="2088232" cy="3540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149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7" y="2060848"/>
            <a:ext cx="2017840" cy="27768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19672" y="1314141"/>
            <a:ext cx="2186356" cy="5125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4139952" y="2132856"/>
            <a:ext cx="3960440" cy="29208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5914036" y="1314141"/>
            <a:ext cx="2186356" cy="5125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339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68987" y="2139420"/>
            <a:ext cx="657287" cy="3435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36551" y="2129876"/>
            <a:ext cx="685865" cy="3531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87819" y="2559370"/>
            <a:ext cx="1771819" cy="4485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64908" y="2559370"/>
            <a:ext cx="1781345" cy="4485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87951" y="3151119"/>
            <a:ext cx="666813" cy="3435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65040" y="3151119"/>
            <a:ext cx="676339" cy="3435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40277" y="3580614"/>
            <a:ext cx="1428886" cy="381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17367" y="3580614"/>
            <a:ext cx="1428886" cy="381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959461" y="3676057"/>
            <a:ext cx="676339" cy="3531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074654" y="3676057"/>
            <a:ext cx="638235" cy="3531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959461" y="4162818"/>
            <a:ext cx="676339" cy="3531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074654" y="4162818"/>
            <a:ext cx="647761" cy="3531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340277" y="4592312"/>
            <a:ext cx="1428886" cy="381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417367" y="4592312"/>
            <a:ext cx="1428886" cy="381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340498" y="4687756"/>
            <a:ext cx="285777" cy="3531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427113" y="4687756"/>
            <a:ext cx="276251" cy="3435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006650" y="5336770"/>
            <a:ext cx="400088" cy="3435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5083739" y="5336770"/>
            <a:ext cx="400088" cy="3435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432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40454" y="3206275"/>
            <a:ext cx="733495" cy="3432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97830" y="3206275"/>
            <a:ext cx="685865" cy="3337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4191" y="3454181"/>
            <a:ext cx="542976" cy="3432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11523" y="3454181"/>
            <a:ext cx="743020" cy="3432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60079" y="3454181"/>
            <a:ext cx="685865" cy="3337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88877" y="3454181"/>
            <a:ext cx="762072" cy="3432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35801" y="3702088"/>
            <a:ext cx="771598" cy="3337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53377"/>
            <a:ext cx="6624736" cy="34407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1560" y="3327213"/>
            <a:ext cx="7077750" cy="9669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Picture 1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7175" y="4183544"/>
            <a:ext cx="6946326" cy="21494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467544" y="4725144"/>
            <a:ext cx="7087276" cy="17473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1412</TotalTime>
  <Words>31</Words>
  <Application>Microsoft Office PowerPoint</Application>
  <PresentationFormat>全屏显示(4:3)</PresentationFormat>
  <Paragraphs>4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等线</vt:lpstr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190</cp:revision>
  <dcterms:created xsi:type="dcterms:W3CDTF">2015-08-18T12:29:20Z</dcterms:created>
  <dcterms:modified xsi:type="dcterms:W3CDTF">2022-01-18T07:45:52Z</dcterms:modified>
</cp:coreProperties>
</file>