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50" d="100"/>
          <a:sy n="50" d="100"/>
        </p:scale>
        <p:origin x="528" y="9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E977E-28FA-4A03-9B6E-17606A5F8F3C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D3257-280A-402C-90A4-3F06968E59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871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D3257-280A-402C-90A4-3F06968E59E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1296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8FCCAB1-7413-4841-ADE0-8BA579544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9144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249"/>
          <a:stretch/>
        </p:blipFill>
        <p:spPr>
          <a:xfrm>
            <a:off x="179512" y="1052736"/>
            <a:ext cx="8640000" cy="35434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1408" y="3346714"/>
            <a:ext cx="7287320" cy="11254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>
            <a:extLst>
              <a:ext uri="{FF2B5EF4-FFF2-40B4-BE49-F238E27FC236}">
                <a16:creationId xmlns:a16="http://schemas.microsoft.com/office/drawing/2014/main" id="{BEE7DA80-C9F5-485A-8F8F-F5AA02B7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4813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BFEB0BA5-576D-449D-B3CF-08B9049DC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152400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9144001" cy="6894948"/>
            <a:chOff x="-1" y="-18474"/>
            <a:chExt cx="12192001" cy="689494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除数是一位数的除法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2878138"/>
            <a:ext cx="491817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 smtClean="0"/>
              <a:t>第</a:t>
            </a:r>
            <a:r>
              <a:rPr lang="en-US" altLang="zh-CN" sz="3200" dirty="0" smtClean="0"/>
              <a:t>4</a:t>
            </a:r>
            <a:r>
              <a:rPr lang="zh-CN" altLang="en-US" sz="3200" dirty="0" smtClean="0"/>
              <a:t>课时三位数除以一位数</a:t>
            </a:r>
            <a:r>
              <a:rPr lang="en-US" altLang="zh-CN" sz="3200" dirty="0" smtClean="0"/>
              <a:t>(</a:t>
            </a:r>
            <a:r>
              <a:rPr lang="zh-CN" altLang="en-US" sz="3200" dirty="0" smtClean="0"/>
              <a:t>商是三位数</a:t>
            </a:r>
            <a:r>
              <a:rPr lang="en-US" altLang="zh-CN" sz="3200" dirty="0" smtClean="0"/>
              <a:t>)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278"/>
          <a:stretch/>
        </p:blipFill>
        <p:spPr>
          <a:xfrm>
            <a:off x="251520" y="1052736"/>
            <a:ext cx="6593117" cy="49951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63896" y="1778821"/>
            <a:ext cx="152652" cy="2545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58198" y="1778821"/>
            <a:ext cx="152652" cy="2545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30693" y="1771548"/>
            <a:ext cx="225343" cy="2690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66054" y="1778821"/>
            <a:ext cx="152652" cy="2545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31280" y="1771548"/>
            <a:ext cx="225343" cy="2690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32851" y="1778821"/>
            <a:ext cx="218074" cy="2618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34819" y="2862457"/>
            <a:ext cx="225343" cy="2690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944247" y="2869730"/>
            <a:ext cx="218074" cy="2618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429121" y="3451548"/>
            <a:ext cx="232612" cy="2618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958785" y="3451548"/>
            <a:ext cx="152652" cy="2618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431280" y="3451548"/>
            <a:ext cx="218074" cy="2618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429121" y="3953366"/>
            <a:ext cx="225343" cy="2690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958785" y="3960639"/>
            <a:ext cx="152652" cy="2545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438549" y="3960639"/>
            <a:ext cx="218074" cy="2618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458198" y="4549730"/>
            <a:ext cx="152652" cy="2545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930693" y="4549730"/>
            <a:ext cx="225343" cy="2618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4438549" y="4549730"/>
            <a:ext cx="210805" cy="2545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4932851" y="4549730"/>
            <a:ext cx="218074" cy="2618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1458198" y="5058821"/>
            <a:ext cx="152652" cy="2545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1930693" y="5051548"/>
            <a:ext cx="225343" cy="2690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4438549" y="5051548"/>
            <a:ext cx="210805" cy="2618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4932851" y="5058821"/>
            <a:ext cx="218074" cy="2618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1930693" y="5611548"/>
            <a:ext cx="218074" cy="2690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4925582" y="5611548"/>
            <a:ext cx="225343" cy="2690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941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3528" y="2276872"/>
            <a:ext cx="2378734" cy="36495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98333" y="1805053"/>
            <a:ext cx="1103929" cy="4241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3779912" y="2293846"/>
            <a:ext cx="4392488" cy="36495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5724128" y="1852755"/>
            <a:ext cx="1103929" cy="4241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729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1733" y="1700807"/>
            <a:ext cx="2410055" cy="35949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80561" y="1151936"/>
            <a:ext cx="1131227" cy="4152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3779912" y="1700806"/>
            <a:ext cx="4248472" cy="35949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5724128" y="1217154"/>
            <a:ext cx="1131227" cy="4152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19737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69462" y="2460276"/>
            <a:ext cx="3687133" cy="40081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053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387551"/>
            <a:ext cx="5315457" cy="18879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8172424" cy="53984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1163" y="2852936"/>
            <a:ext cx="4998909" cy="26354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04604" y="5641304"/>
            <a:ext cx="6866255" cy="4409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8028408" cy="50331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1520" y="3933056"/>
            <a:ext cx="6858654" cy="18309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1409</TotalTime>
  <Words>30</Words>
  <Application>Microsoft Office PowerPoint</Application>
  <PresentationFormat>全屏显示(4:3)</PresentationFormat>
  <Paragraphs>3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等线</vt:lpstr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191</cp:revision>
  <dcterms:created xsi:type="dcterms:W3CDTF">2015-08-18T12:29:20Z</dcterms:created>
  <dcterms:modified xsi:type="dcterms:W3CDTF">2022-01-18T07:43:55Z</dcterms:modified>
</cp:coreProperties>
</file>