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50" d="100"/>
          <a:sy n="50" d="100"/>
        </p:scale>
        <p:origin x="528" y="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042"/>
          <a:stretch/>
        </p:blipFill>
        <p:spPr>
          <a:xfrm>
            <a:off x="179512" y="908720"/>
            <a:ext cx="8640000" cy="28405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4263" y="3186224"/>
            <a:ext cx="504873" cy="324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4241" y="3186224"/>
            <a:ext cx="457243" cy="3244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76474"/>
            <a:chOff x="-1" y="0"/>
            <a:chExt cx="12192001" cy="68764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576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除数是一位数的除法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2</a:t>
            </a:r>
            <a:r>
              <a:rPr lang="zh-CN" altLang="en-US" sz="3200" smtClean="0"/>
              <a:t>课时口算除法</a:t>
            </a:r>
            <a:r>
              <a:rPr lang="en-US" altLang="zh-CN" sz="3200" smtClean="0"/>
              <a:t>(2)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251520" y="908720"/>
            <a:ext cx="7263297" cy="485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9064" y="2218962"/>
            <a:ext cx="240241" cy="2884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00491" y="2218962"/>
            <a:ext cx="240241" cy="2803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73249" y="2803774"/>
            <a:ext cx="440442" cy="2884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4676" y="2803774"/>
            <a:ext cx="440442" cy="2884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57434" y="3396597"/>
            <a:ext cx="640643" cy="2803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68861" y="3388586"/>
            <a:ext cx="648651" cy="2884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97072" y="4470088"/>
            <a:ext cx="440442" cy="2803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200491" y="4470088"/>
            <a:ext cx="456458" cy="2803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21096" y="5054900"/>
            <a:ext cx="416418" cy="2803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08499" y="5054900"/>
            <a:ext cx="392394" cy="2803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13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3298" y="2548451"/>
            <a:ext cx="523925" cy="343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84180" y="2548451"/>
            <a:ext cx="523925" cy="343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83298" y="3339889"/>
            <a:ext cx="523925" cy="343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84180" y="3339889"/>
            <a:ext cx="523925" cy="343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73772" y="4140863"/>
            <a:ext cx="533450" cy="3337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84180" y="4140863"/>
            <a:ext cx="523925" cy="3337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4522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8446" y="3557233"/>
            <a:ext cx="259489" cy="303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94833" y="3565894"/>
            <a:ext cx="1029307" cy="303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85309" y="3574556"/>
            <a:ext cx="813066" cy="2858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4430" y="4821834"/>
            <a:ext cx="449781" cy="303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82205" y="4821834"/>
            <a:ext cx="259489" cy="303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71622" y="4821834"/>
            <a:ext cx="475730" cy="303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05345" y="4830496"/>
            <a:ext cx="172992" cy="2944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39394" y="6129744"/>
            <a:ext cx="441131" cy="303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10637" y="6129744"/>
            <a:ext cx="423832" cy="303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027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7124" y="3521425"/>
            <a:ext cx="885909" cy="343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07488" y="3530962"/>
            <a:ext cx="904961" cy="343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74257" y="4494181"/>
            <a:ext cx="285777" cy="343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69428" y="5533694"/>
            <a:ext cx="590606" cy="343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7598" y="5886557"/>
            <a:ext cx="895435" cy="3242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83651" y="5991462"/>
            <a:ext cx="1009746" cy="38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74257" y="6105904"/>
            <a:ext cx="285777" cy="3337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6516240" cy="45046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7213" y="4437112"/>
            <a:ext cx="5943690" cy="1093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377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214468"/>
            <a:ext cx="6382359" cy="1838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09241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831" y="5417921"/>
            <a:ext cx="5281929" cy="10716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33449" y="5417921"/>
            <a:ext cx="1713058" cy="4107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21</Words>
  <Application>Microsoft Office PowerPoint</Application>
  <PresentationFormat>全屏显示(4:3)</PresentationFormat>
  <Paragraphs>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2022-01-18T07:42:53Z</dcterms:modified>
</cp:coreProperties>
</file>