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74DC-DF50-43A2-8A68-57D8B468B75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CD3D-6BB4-4787-BFB6-79F7E9C9B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6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CD3D-6BB4-4787-BFB6-79F7E9C9BD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66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CD3D-6BB4-4787-BFB6-79F7E9C9BD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26224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4072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4874" y="1452525"/>
            <a:ext cx="3421877" cy="1642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526" y="5308866"/>
            <a:ext cx="6035244" cy="1004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单元易错易混专练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14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1331" y="3255717"/>
            <a:ext cx="495347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0316" y="3255717"/>
            <a:ext cx="723969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1805" y="3941730"/>
            <a:ext cx="504873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0272" y="3941730"/>
            <a:ext cx="476295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2235" y="4627743"/>
            <a:ext cx="428665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8938" y="4627743"/>
            <a:ext cx="714443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0427" y="5323284"/>
            <a:ext cx="723969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0316" y="5323284"/>
            <a:ext cx="495347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309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865" y="3369331"/>
            <a:ext cx="457243" cy="30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189" y="3369331"/>
            <a:ext cx="409614" cy="30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9513" y="3369331"/>
            <a:ext cx="466769" cy="30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7363" y="3369331"/>
            <a:ext cx="400088" cy="295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0902" y="3369331"/>
            <a:ext cx="666813" cy="30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4485" y="3369331"/>
            <a:ext cx="466769" cy="30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26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3383" y="4330224"/>
            <a:ext cx="714443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5731" y="4330224"/>
            <a:ext cx="723969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72104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729" y="3329728"/>
            <a:ext cx="1723504" cy="3099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177" y="2626362"/>
            <a:ext cx="1872208" cy="607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671416" y="3265688"/>
            <a:ext cx="1723504" cy="3099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855760" y="2802229"/>
            <a:ext cx="1872208" cy="607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77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2326073"/>
            <a:ext cx="1790871" cy="324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0979" y="2326073"/>
            <a:ext cx="1438412" cy="324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7021" y="2326073"/>
            <a:ext cx="723969" cy="324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3013811"/>
            <a:ext cx="1114531" cy="324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979" y="3013811"/>
            <a:ext cx="1085953" cy="324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2104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1836699"/>
            <a:ext cx="1809922" cy="32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1565" y="1836699"/>
            <a:ext cx="1990915" cy="32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24" y="2582910"/>
            <a:ext cx="914487" cy="32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1565" y="2582910"/>
            <a:ext cx="1095479" cy="32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61501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944" y="3645024"/>
            <a:ext cx="3561976" cy="2520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7664" y="2924944"/>
            <a:ext cx="2016224" cy="576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851920" y="3645024"/>
            <a:ext cx="3561976" cy="2663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380222" y="3049507"/>
            <a:ext cx="2033673" cy="452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22</Words>
  <Application>Microsoft Office PowerPoint</Application>
  <PresentationFormat>全屏显示(4:3)</PresentationFormat>
  <Paragraphs>4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2022-01-18T07:42:20Z</dcterms:modified>
</cp:coreProperties>
</file>